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4" r:id="rId2"/>
  </p:sldMasterIdLst>
  <p:notesMasterIdLst>
    <p:notesMasterId r:id="rId22"/>
  </p:notesMasterIdLst>
  <p:handoutMasterIdLst>
    <p:handoutMasterId r:id="rId23"/>
  </p:handoutMasterIdLst>
  <p:sldIdLst>
    <p:sldId id="256" r:id="rId3"/>
    <p:sldId id="311" r:id="rId4"/>
    <p:sldId id="307" r:id="rId5"/>
    <p:sldId id="308" r:id="rId6"/>
    <p:sldId id="309" r:id="rId7"/>
    <p:sldId id="304" r:id="rId8"/>
    <p:sldId id="305" r:id="rId9"/>
    <p:sldId id="310" r:id="rId10"/>
    <p:sldId id="306" r:id="rId11"/>
    <p:sldId id="260" r:id="rId12"/>
    <p:sldId id="261" r:id="rId13"/>
    <p:sldId id="290" r:id="rId14"/>
    <p:sldId id="262" r:id="rId15"/>
    <p:sldId id="270" r:id="rId16"/>
    <p:sldId id="271" r:id="rId17"/>
    <p:sldId id="269" r:id="rId18"/>
    <p:sldId id="258" r:id="rId19"/>
    <p:sldId id="273" r:id="rId20"/>
    <p:sldId id="274" r:id="rId21"/>
  </p:sldIdLst>
  <p:sldSz cx="9144000" cy="6858000" type="screen4x3"/>
  <p:notesSz cx="6934200" cy="92202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FF3399"/>
    <a:srgbClr val="333399"/>
    <a:srgbClr val="0099CC"/>
    <a:srgbClr val="FF5050"/>
    <a:srgbClr val="009999"/>
    <a:srgbClr val="0066FF"/>
    <a:srgbClr val="9900FF"/>
    <a:srgbClr val="0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5" autoAdjust="0"/>
    <p:restoredTop sz="93514" autoAdjust="0"/>
  </p:normalViewPr>
  <p:slideViewPr>
    <p:cSldViewPr snapToGrid="0">
      <p:cViewPr varScale="1">
        <p:scale>
          <a:sx n="80" d="100"/>
          <a:sy n="80" d="100"/>
        </p:scale>
        <p:origin x="53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AU" altLang="en-US"/>
          </a:p>
        </p:txBody>
      </p:sp>
      <p:sp>
        <p:nvSpPr>
          <p:cNvPr id="88067" name="Rectangle 3"/>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AU" altLang="en-US"/>
          </a:p>
        </p:txBody>
      </p:sp>
      <p:sp>
        <p:nvSpPr>
          <p:cNvPr id="88068" name="Rectangle 4"/>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AU" altLang="en-US"/>
          </a:p>
        </p:txBody>
      </p:sp>
      <p:sp>
        <p:nvSpPr>
          <p:cNvPr id="88069" name="Rectangle 5"/>
          <p:cNvSpPr>
            <a:spLocks noGrp="1" noChangeArrowheads="1"/>
          </p:cNvSpPr>
          <p:nvPr>
            <p:ph type="sldNum" sz="quarter" idx="3"/>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B55E68E-3BA2-45B1-BDFF-BB642EEAFF31}" type="slidenum">
              <a:rPr lang="en-AU" altLang="en-US"/>
              <a:pPr/>
              <a:t>‹#›</a:t>
            </a:fld>
            <a:endParaRPr lang="en-AU" altLang="en-US"/>
          </a:p>
        </p:txBody>
      </p:sp>
    </p:spTree>
    <p:extLst>
      <p:ext uri="{BB962C8B-B14F-4D97-AF65-F5344CB8AC3E}">
        <p14:creationId xmlns:p14="http://schemas.microsoft.com/office/powerpoint/2010/main" val="308181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eaLnBrk="1" hangingPunct="1">
              <a:defRPr sz="1200"/>
            </a:lvl1pPr>
          </a:lstStyle>
          <a:p>
            <a:endParaRPr lang="en-AU" altLang="en-US"/>
          </a:p>
        </p:txBody>
      </p:sp>
      <p:sp>
        <p:nvSpPr>
          <p:cNvPr id="65539"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eaLnBrk="1" hangingPunct="1">
              <a:defRPr sz="1200"/>
            </a:lvl1pPr>
          </a:lstStyle>
          <a:p>
            <a:endParaRPr lang="en-AU" altLang="en-US"/>
          </a:p>
        </p:txBody>
      </p:sp>
      <p:sp>
        <p:nvSpPr>
          <p:cNvPr id="6554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65542"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eaLnBrk="1" hangingPunct="1">
              <a:defRPr sz="1200"/>
            </a:lvl1pPr>
          </a:lstStyle>
          <a:p>
            <a:endParaRPr lang="en-AU" altLang="en-US"/>
          </a:p>
        </p:txBody>
      </p:sp>
      <p:sp>
        <p:nvSpPr>
          <p:cNvPr id="65543"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fld id="{3DB3AF67-829E-4344-B31E-C0D1F686066F}" type="slidenum">
              <a:rPr lang="en-AU" altLang="en-US"/>
              <a:pPr/>
              <a:t>‹#›</a:t>
            </a:fld>
            <a:endParaRPr lang="en-AU" altLang="en-US"/>
          </a:p>
        </p:txBody>
      </p:sp>
    </p:spTree>
    <p:extLst>
      <p:ext uri="{BB962C8B-B14F-4D97-AF65-F5344CB8AC3E}">
        <p14:creationId xmlns:p14="http://schemas.microsoft.com/office/powerpoint/2010/main" val="1896252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69AE8-4194-48B6-AD2A-255A3A0C190B}" type="slidenum">
              <a:rPr lang="en-AU" altLang="en-US"/>
              <a:pPr/>
              <a:t>1</a:t>
            </a:fld>
            <a:endParaRPr lang="en-AU"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th-TH" altLang="en-US" dirty="0"/>
              <a:t>สวัสดีครับท่านผู้มีเกียรติทุกท่าน</a:t>
            </a:r>
            <a:r>
              <a:rPr lang="th-TH" altLang="en-US" baseline="0" dirty="0"/>
              <a:t> ขอต้อนรับเข้าสู่การสัมมนาเรื่องโครงสร้างหลักสูตรและการเรียนการสอนในระดับชั้นประถมศึกษาของโรงเรียนนานาชาติ </a:t>
            </a:r>
            <a:r>
              <a:rPr lang="en-US" altLang="en-US" baseline="0" dirty="0" err="1"/>
              <a:t>Aristar</a:t>
            </a:r>
            <a:r>
              <a:rPr lang="en-US" altLang="en-US" baseline="0" dirty="0"/>
              <a:t> International School</a:t>
            </a:r>
            <a:endParaRPr lang="en-US" altLang="en-US" dirty="0"/>
          </a:p>
        </p:txBody>
      </p:sp>
    </p:spTree>
    <p:extLst>
      <p:ext uri="{BB962C8B-B14F-4D97-AF65-F5344CB8AC3E}">
        <p14:creationId xmlns:p14="http://schemas.microsoft.com/office/powerpoint/2010/main" val="366437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altLang="en-US" dirty="0">
                <a:solidFill>
                  <a:srgbClr val="00FFFF"/>
                </a:solidFill>
              </a:rPr>
              <a:t>Ethical Understanding</a:t>
            </a:r>
            <a:r>
              <a:rPr lang="th-TH" altLang="en-US" dirty="0">
                <a:solidFill>
                  <a:srgbClr val="00FFFF"/>
                </a:solidFill>
              </a:rPr>
              <a:t>  </a:t>
            </a:r>
            <a:r>
              <a:rPr lang="th-TH" altLang="en-US" sz="1200" dirty="0">
                <a:solidFill>
                  <a:srgbClr val="333399"/>
                </a:solidFill>
                <a:latin typeface="BrowalliaUPC" panose="020B0604020202020204" pitchFamily="34" charset="-34"/>
                <a:cs typeface="BrowalliaUPC" panose="020B0604020202020204" pitchFamily="34" charset="-34"/>
              </a:rPr>
              <a:t>มุ่งเน้นพัฒนาผู้เรียนให้สามารถ</a:t>
            </a:r>
            <a:r>
              <a:rPr lang="th-TH" sz="1200" dirty="0">
                <a:solidFill>
                  <a:srgbClr val="333399"/>
                </a:solidFill>
                <a:latin typeface="BrowalliaUPC" panose="020B0604020202020204" pitchFamily="34" charset="-34"/>
                <a:cs typeface="BrowalliaUPC" panose="020B0604020202020204" pitchFamily="34" charset="-34"/>
              </a:rPr>
              <a:t>สืบค้นและทำความเข้าใจหลักศีลธรรมและคุณค่าในการนำมาประยุกต์ใช้ในชีวิตประจำวันได้อย่างสอดคล้องเหมาะสมและมีประสิทธิภาพ</a:t>
            </a:r>
            <a:endParaRPr lang="en-AU" altLang="en-US" sz="1200" dirty="0">
              <a:solidFill>
                <a:srgbClr val="333399"/>
              </a:solidFill>
            </a:endParaRP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18</a:t>
            </a:fld>
            <a:endParaRPr lang="en-AU" altLang="en-US"/>
          </a:p>
        </p:txBody>
      </p:sp>
    </p:spTree>
    <p:extLst>
      <p:ext uri="{BB962C8B-B14F-4D97-AF65-F5344CB8AC3E}">
        <p14:creationId xmlns:p14="http://schemas.microsoft.com/office/powerpoint/2010/main" val="303545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a:solidFill>
                  <a:srgbClr val="FF5050"/>
                </a:solidFill>
              </a:rPr>
              <a:t>Intercultural Understanding</a:t>
            </a:r>
            <a:r>
              <a:rPr lang="th-TH" dirty="0">
                <a:solidFill>
                  <a:srgbClr val="FF5050"/>
                </a:solidFill>
              </a:rPr>
              <a:t> พัฒนาผู้เรียนให้มีความ</a:t>
            </a:r>
            <a:r>
              <a:rPr lang="th-TH" altLang="en-US" sz="1200" dirty="0">
                <a:solidFill>
                  <a:srgbClr val="333399"/>
                </a:solidFill>
                <a:latin typeface="BrowalliaUPC" panose="020B0604020202020204" pitchFamily="34" charset="-34"/>
                <a:cs typeface="BrowalliaUPC" panose="020B0604020202020204" pitchFamily="34" charset="-34"/>
              </a:rPr>
              <a:t>ตระหนักและรู้คุณค่าของขนบธรรมเนียม ประเพณีวัฒธรรมของตนเองและผู้อื่น</a:t>
            </a:r>
            <a:endParaRPr lang="en-AU" altLang="en-US" sz="1200" dirty="0">
              <a:solidFill>
                <a:srgbClr val="333399"/>
              </a:solidFill>
              <a:latin typeface="BrowalliaUPC" panose="020B0604020202020204" pitchFamily="34" charset="-34"/>
              <a:cs typeface="BrowalliaUPC"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19</a:t>
            </a:fld>
            <a:endParaRPr lang="en-AU" altLang="en-US"/>
          </a:p>
        </p:txBody>
      </p:sp>
    </p:spTree>
    <p:extLst>
      <p:ext uri="{BB962C8B-B14F-4D97-AF65-F5344CB8AC3E}">
        <p14:creationId xmlns:p14="http://schemas.microsoft.com/office/powerpoint/2010/main" val="362646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หลักสูตรประถมศึกษาของโรงเรียนนานาชาติอริสตา</a:t>
            </a:r>
            <a:r>
              <a:rPr lang="th-TH" altLang="en-US" sz="1200" dirty="0">
                <a:latin typeface="BrowalliaUPC" panose="020B0604020202020204" pitchFamily="34" charset="-34"/>
                <a:cs typeface="BrowalliaUPC" panose="020B0604020202020204" pitchFamily="34" charset="-34"/>
              </a:rPr>
              <a:t>เป็นหลักสูตรแห่งชาติของประเทศออสเตรเลีย พัฒนาโดย </a:t>
            </a:r>
            <a:r>
              <a:rPr lang="en-US" altLang="en-US" sz="1200" dirty="0">
                <a:latin typeface="BrowalliaUPC" panose="020B0604020202020204" pitchFamily="34" charset="-34"/>
                <a:cs typeface="BrowalliaUPC" panose="020B0604020202020204" pitchFamily="34" charset="-34"/>
              </a:rPr>
              <a:t>ACARA</a:t>
            </a:r>
            <a:r>
              <a:rPr lang="th-TH" altLang="en-US" sz="1200" dirty="0">
                <a:latin typeface="BrowalliaUPC" panose="020B0604020202020204" pitchFamily="34" charset="-34"/>
                <a:cs typeface="BrowalliaUPC" panose="020B0604020202020204" pitchFamily="34" charset="-34"/>
              </a:rPr>
              <a:t>  ซึ่งเป็นองค์กรอิสระภายใต้</a:t>
            </a:r>
            <a:r>
              <a:rPr lang="th-TH" altLang="en-US" sz="1200">
                <a:latin typeface="BrowalliaUPC" panose="020B0604020202020204" pitchFamily="34" charset="-34"/>
                <a:cs typeface="BrowalliaUPC" panose="020B0604020202020204" pitchFamily="34" charset="-34"/>
              </a:rPr>
              <a:t>รัฐบาลออสเตรเลีย เป็นผู้ผลิตหลักสูตรและทำหน้าที่ประเมินมาตรฐานการจัดการศึกษาของโรงเรียนทั้งระบบและทำการประเมินผลสัมฤทธิ์ผู้เรียนผ่านระบบออนไลท์</a:t>
            </a:r>
            <a:endParaRPr lang="en-AU"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10</a:t>
            </a:fld>
            <a:endParaRPr lang="en-AU" altLang="en-US"/>
          </a:p>
        </p:txBody>
      </p:sp>
    </p:spTree>
    <p:extLst>
      <p:ext uri="{BB962C8B-B14F-4D97-AF65-F5344CB8AC3E}">
        <p14:creationId xmlns:p14="http://schemas.microsoft.com/office/powerpoint/2010/main" val="240859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a:t>หลักสูตรระดับชั้นประถมศึกษาของเราแบ่งย่อยออกเป็น</a:t>
            </a:r>
            <a:r>
              <a:rPr lang="th-TH" baseline="0" dirty="0"/>
              <a:t> 9 รายวิชา ได้แก่วิชาภาษังกฤษ วิชาคณิตศาตร์ วิชาวิทยาศาสตร์ วิชาศิลปดนตรีและการแสดง วิชาภาษาจีน วิชาเทคโนโลยีสารสนเทศ วิชามนุษย์ศาสตร์และสังคมศึกษา วิชาสุขศึกษาและพละศึกษา และวิชาภาษาและวัฒนธรรมไทย  การเรียนการสอนจะแยกรายวิชาและมีการแบ่งแยกชั่วโมงสอนที่ชัดเจน</a:t>
            </a:r>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11</a:t>
            </a:fld>
            <a:endParaRPr lang="en-AU" altLang="en-US"/>
          </a:p>
        </p:txBody>
      </p:sp>
    </p:spTree>
    <p:extLst>
      <p:ext uri="{BB962C8B-B14F-4D97-AF65-F5344CB8AC3E}">
        <p14:creationId xmlns:p14="http://schemas.microsoft.com/office/powerpoint/2010/main" val="108781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h-TH" dirty="0"/>
              <a:t>หลักสูตรระดับชั้นประถมศึกษาของเราได้แบ่งออกเป็น 7 ระดับชั้นปีกล่าวคือ ระดับเตรียมประถม </a:t>
            </a:r>
            <a:r>
              <a:rPr lang="en-US" dirty="0"/>
              <a:t>(Foundation) </a:t>
            </a:r>
            <a:r>
              <a:rPr lang="th-TH" dirty="0"/>
              <a:t>ซึ่งเทียบเท่ากับชั้นอนุบาล</a:t>
            </a:r>
            <a:r>
              <a:rPr lang="th-TH" baseline="0" dirty="0"/>
              <a:t>สาม ระดับชั้นประถมศึกษาปีที่ 1 </a:t>
            </a:r>
            <a:r>
              <a:rPr lang="en-US" baseline="0" dirty="0"/>
              <a:t>(year 1) </a:t>
            </a:r>
            <a:r>
              <a:rPr lang="th-TH" baseline="0" dirty="0"/>
              <a:t>ระดับชั้นประถมศึกษาปีที่ </a:t>
            </a:r>
            <a:r>
              <a:rPr lang="en-US" baseline="0" dirty="0"/>
              <a:t>2</a:t>
            </a:r>
            <a:r>
              <a:rPr lang="th-TH" baseline="0" dirty="0"/>
              <a:t> </a:t>
            </a:r>
            <a:r>
              <a:rPr lang="en-US" baseline="0" dirty="0"/>
              <a:t>(year 2) </a:t>
            </a:r>
            <a:r>
              <a:rPr lang="th-TH" baseline="0" dirty="0"/>
              <a:t>ระดับชั้นประถมศึกษาปีที่ </a:t>
            </a:r>
            <a:r>
              <a:rPr lang="en-US" baseline="0" dirty="0"/>
              <a:t>3</a:t>
            </a:r>
            <a:r>
              <a:rPr lang="th-TH" baseline="0" dirty="0"/>
              <a:t> </a:t>
            </a:r>
            <a:r>
              <a:rPr lang="en-US" baseline="0" dirty="0"/>
              <a:t>(year 3) </a:t>
            </a:r>
            <a:r>
              <a:rPr lang="th-TH" baseline="0" dirty="0"/>
              <a:t>ระดับชั้นประถมศึกษาปีที่ </a:t>
            </a:r>
            <a:r>
              <a:rPr lang="en-US" baseline="0" dirty="0"/>
              <a:t>4</a:t>
            </a:r>
            <a:r>
              <a:rPr lang="th-TH" baseline="0" dirty="0"/>
              <a:t> </a:t>
            </a:r>
            <a:r>
              <a:rPr lang="en-US" baseline="0" dirty="0"/>
              <a:t>(year 4) </a:t>
            </a:r>
            <a:r>
              <a:rPr lang="th-TH" baseline="0" dirty="0"/>
              <a:t>ระดับชั้นประถมศึกษาปีที่ </a:t>
            </a:r>
            <a:r>
              <a:rPr lang="en-US" baseline="0" dirty="0"/>
              <a:t>5</a:t>
            </a:r>
            <a:r>
              <a:rPr lang="th-TH" baseline="0" dirty="0"/>
              <a:t> </a:t>
            </a:r>
            <a:r>
              <a:rPr lang="en-US" baseline="0" dirty="0"/>
              <a:t>(year 5)  </a:t>
            </a:r>
            <a:r>
              <a:rPr lang="th-TH" baseline="0" dirty="0"/>
              <a:t>และ ระดับชั้นประถมศึกษาปีที่ 6 </a:t>
            </a:r>
            <a:r>
              <a:rPr lang="en-US" baseline="0" dirty="0"/>
              <a:t>(year </a:t>
            </a:r>
            <a:r>
              <a:rPr lang="th-TH" baseline="0" dirty="0"/>
              <a:t>6</a:t>
            </a:r>
            <a:r>
              <a:rPr lang="en-US" baseline="0" dirty="0"/>
              <a:t>)</a:t>
            </a:r>
            <a:r>
              <a:rPr lang="th-TH" baseline="0" dirty="0"/>
              <a:t>  โดยรวมเวลาเรียนทั้งสิ้น </a:t>
            </a:r>
            <a:r>
              <a:rPr lang="th-TH" sz="1200" dirty="0">
                <a:effectLst/>
                <a:latin typeface="BrowalliaUPC" panose="020B0604020202020204" pitchFamily="34" charset="-34"/>
                <a:cs typeface="BrowalliaUPC" panose="020B0604020202020204" pitchFamily="34" charset="-34"/>
              </a:rPr>
              <a:t>1</a:t>
            </a:r>
            <a:r>
              <a:rPr lang="en-US" sz="1200" dirty="0">
                <a:effectLst/>
                <a:latin typeface="BrowalliaUPC" panose="020B0604020202020204" pitchFamily="34" charset="-34"/>
                <a:cs typeface="BrowalliaUPC" panose="020B0604020202020204" pitchFamily="34" charset="-34"/>
              </a:rPr>
              <a:t>,08</a:t>
            </a:r>
            <a:r>
              <a:rPr lang="th-TH" sz="1200" dirty="0">
                <a:effectLst/>
                <a:latin typeface="BrowalliaUPC" panose="020B0604020202020204" pitchFamily="34" charset="-34"/>
                <a:cs typeface="BrowalliaUPC" panose="020B0604020202020204" pitchFamily="34" charset="-34"/>
              </a:rPr>
              <a:t>0 ชั่วโมงสำหรับชั้น</a:t>
            </a:r>
            <a:r>
              <a:rPr lang="th-TH" dirty="0"/>
              <a:t>เตรียมประถม </a:t>
            </a:r>
            <a:r>
              <a:rPr lang="en-US" dirty="0"/>
              <a:t>(</a:t>
            </a:r>
            <a:r>
              <a:rPr lang="en-US" sz="1200" dirty="0">
                <a:effectLst/>
                <a:latin typeface="BrowalliaUPC" panose="020B0604020202020204" pitchFamily="34" charset="-34"/>
                <a:cs typeface="BrowalliaUPC" panose="020B0604020202020204" pitchFamily="34" charset="-34"/>
              </a:rPr>
              <a:t>Foundation) </a:t>
            </a:r>
            <a:r>
              <a:rPr lang="th-TH" sz="1200" dirty="0">
                <a:effectLst/>
                <a:latin typeface="BrowalliaUPC" panose="020B0604020202020204" pitchFamily="34" charset="-34"/>
                <a:cs typeface="BrowalliaUPC" panose="020B0604020202020204" pitchFamily="34" charset="-34"/>
              </a:rPr>
              <a:t>และ 1</a:t>
            </a:r>
            <a:r>
              <a:rPr lang="en-US" sz="1200" dirty="0">
                <a:effectLst/>
                <a:latin typeface="BrowalliaUPC" panose="020B0604020202020204" pitchFamily="34" charset="-34"/>
                <a:cs typeface="BrowalliaUPC" panose="020B0604020202020204" pitchFamily="34" charset="-34"/>
              </a:rPr>
              <a:t>,</a:t>
            </a:r>
            <a:r>
              <a:rPr lang="th-TH" sz="1200" dirty="0">
                <a:effectLst/>
                <a:latin typeface="BrowalliaUPC" panose="020B0604020202020204" pitchFamily="34" charset="-34"/>
                <a:cs typeface="BrowalliaUPC" panose="020B0604020202020204" pitchFamily="34" charset="-34"/>
              </a:rPr>
              <a:t>200 ชั่วโมงสำหรับชั้น</a:t>
            </a:r>
            <a:endParaRPr lang="en-AU" sz="1200" dirty="0">
              <a:effectLst/>
              <a:latin typeface="BrowalliaUPC" panose="020B0604020202020204" pitchFamily="34" charset="-34"/>
              <a:ea typeface="Calibri"/>
              <a:cs typeface="BrowalliaUPC" panose="020B0604020202020204" pitchFamily="34" charset="-34"/>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dirty="0">
              <a:effectLst/>
              <a:latin typeface="BrowalliaUPC" panose="020B0604020202020204" pitchFamily="34" charset="-34"/>
              <a:ea typeface="Calibri"/>
              <a:cs typeface="BrowalliaUPC" panose="020B0604020202020204" pitchFamily="34" charset="-34"/>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dirty="0">
              <a:effectLst/>
              <a:latin typeface="BrowalliaUPC" panose="020B0604020202020204" pitchFamily="34" charset="-34"/>
              <a:ea typeface="Calibri"/>
              <a:cs typeface="BrowalliaUPC" panose="020B0604020202020204" pitchFamily="34" charset="-34"/>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12</a:t>
            </a:fld>
            <a:endParaRPr lang="en-AU" altLang="en-US"/>
          </a:p>
        </p:txBody>
      </p:sp>
    </p:spTree>
    <p:extLst>
      <p:ext uri="{BB962C8B-B14F-4D97-AF65-F5344CB8AC3E}">
        <p14:creationId xmlns:p14="http://schemas.microsoft.com/office/powerpoint/2010/main" val="208089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a:t>หลักสูตรประถมศึกษาของเราได้มุ่งเน้นพัฒนาผู้เรียนให้มีทักษะตามมาตรฐานโรงเรียนนานาชาติของประเทศ 7 ด้านกล่าวคือ</a:t>
            </a:r>
          </a:p>
          <a:p>
            <a:pPr marL="0" marR="0" indent="0" algn="l" defTabSz="914400" rtl="0" eaLnBrk="1" fontAlgn="base" latinLnBrk="0" hangingPunct="1">
              <a:lnSpc>
                <a:spcPct val="100000"/>
              </a:lnSpc>
              <a:spcBef>
                <a:spcPct val="30000"/>
              </a:spcBef>
              <a:spcAft>
                <a:spcPct val="0"/>
              </a:spcAft>
              <a:buClrTx/>
              <a:buSzTx/>
              <a:buFontTx/>
              <a:buNone/>
              <a:tabLst/>
              <a:defRPr/>
            </a:pPr>
            <a:r>
              <a:rPr lang="th-TH" dirty="0"/>
              <a:t>1. </a:t>
            </a:r>
            <a:r>
              <a:rPr lang="en-AU" altLang="en-US" dirty="0">
                <a:solidFill>
                  <a:srgbClr val="FF00FF"/>
                </a:solidFill>
              </a:rPr>
              <a:t>Literacy Skill</a:t>
            </a:r>
            <a:r>
              <a:rPr lang="th-TH" altLang="en-US" baseline="0" dirty="0">
                <a:solidFill>
                  <a:srgbClr val="FF00FF"/>
                </a:solidFill>
              </a:rPr>
              <a:t> </a:t>
            </a:r>
            <a:r>
              <a:rPr lang="th-TH" sz="1200" dirty="0">
                <a:solidFill>
                  <a:srgbClr val="333399"/>
                </a:solidFill>
                <a:latin typeface="BrowalliaUPC" panose="020B0604020202020204" pitchFamily="34" charset="-34"/>
                <a:cs typeface="BrowalliaUPC" panose="020B0604020202020204" pitchFamily="34" charset="-34"/>
              </a:rPr>
              <a:t>มุ่งเน้นพัฒนา</a:t>
            </a:r>
            <a:r>
              <a:rPr lang="th-TH" dirty="0"/>
              <a:t>ผู้เรียนให้มี</a:t>
            </a:r>
            <a:r>
              <a:rPr lang="th-TH" sz="1200" dirty="0">
                <a:solidFill>
                  <a:srgbClr val="333399"/>
                </a:solidFill>
                <a:latin typeface="BrowalliaUPC" panose="020B0604020202020204" pitchFamily="34" charset="-34"/>
                <a:cs typeface="BrowalliaUPC" panose="020B0604020202020204" pitchFamily="34" charset="-34"/>
              </a:rPr>
              <a:t>ทักษะการสื่อสารเพื่อสร้างการมีส่วนร่วมและสัมพันธภาพที่ดีและมีประสิทธิผลในสังคมทั้งภายในและภายนอกชั้นเรียน</a:t>
            </a:r>
            <a:endParaRPr lang="en-AU" sz="1200" dirty="0">
              <a:solidFill>
                <a:srgbClr val="333399"/>
              </a:solidFill>
              <a:latin typeface="BrowalliaUPC" panose="020B0604020202020204" pitchFamily="34" charset="-34"/>
              <a:cs typeface="BrowalliaUPC"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13</a:t>
            </a:fld>
            <a:endParaRPr lang="en-AU" altLang="en-US"/>
          </a:p>
        </p:txBody>
      </p:sp>
    </p:spTree>
    <p:extLst>
      <p:ext uri="{BB962C8B-B14F-4D97-AF65-F5344CB8AC3E}">
        <p14:creationId xmlns:p14="http://schemas.microsoft.com/office/powerpoint/2010/main" val="52974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AU" altLang="en-US" dirty="0">
                <a:solidFill>
                  <a:srgbClr val="009E00"/>
                </a:solidFill>
              </a:rPr>
              <a:t>Numeracy Skill</a:t>
            </a:r>
            <a:r>
              <a:rPr lang="th-TH" altLang="en-US" dirty="0">
                <a:solidFill>
                  <a:srgbClr val="009E00"/>
                </a:solidFill>
              </a:rPr>
              <a:t>  </a:t>
            </a:r>
            <a:r>
              <a:rPr lang="th-TH" sz="1200" dirty="0">
                <a:solidFill>
                  <a:srgbClr val="333399"/>
                </a:solidFill>
                <a:latin typeface="BrowalliaUPC" panose="020B0604020202020204" pitchFamily="34" charset="-34"/>
                <a:cs typeface="BrowalliaUPC" panose="020B0604020202020204" pitchFamily="34" charset="-34"/>
              </a:rPr>
              <a:t>มุ่งเน้นพัฒนาผู้เรียนให้สามารถในการนำความรู้และทักษะทางคณิตศาสตร์</a:t>
            </a:r>
          </a:p>
          <a:p>
            <a:pPr marL="0" indent="0">
              <a:buNone/>
            </a:pPr>
            <a:r>
              <a:rPr lang="th-TH" sz="1200" dirty="0">
                <a:solidFill>
                  <a:srgbClr val="333399"/>
                </a:solidFill>
                <a:latin typeface="BrowalliaUPC" panose="020B0604020202020204" pitchFamily="34" charset="-34"/>
                <a:cs typeface="BrowalliaUPC" panose="020B0604020202020204" pitchFamily="34" charset="-34"/>
              </a:rPr>
              <a:t>ไปบูรณาการประยุกต์ใช้ข้ามกลุ่มสารวิชาอื่นๆในการเรียนรู้และแก้ปัญหาทั้งในชั้นเรียนและในชีวิตจริงอย่างมีประสิทธิผล</a:t>
            </a:r>
            <a:endParaRPr lang="en-AU" altLang="en-US" sz="1200" dirty="0">
              <a:solidFill>
                <a:srgbClr val="333399"/>
              </a:solidFill>
              <a:latin typeface="BrowalliaUPC" panose="020B0604020202020204" pitchFamily="34" charset="-34"/>
              <a:cs typeface="BrowalliaUPC"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14</a:t>
            </a:fld>
            <a:endParaRPr lang="en-AU" altLang="en-US"/>
          </a:p>
        </p:txBody>
      </p:sp>
    </p:spTree>
    <p:extLst>
      <p:ext uri="{BB962C8B-B14F-4D97-AF65-F5344CB8AC3E}">
        <p14:creationId xmlns:p14="http://schemas.microsoft.com/office/powerpoint/2010/main" val="143945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AU" altLang="en-US" dirty="0">
                <a:solidFill>
                  <a:srgbClr val="FF9933"/>
                </a:solidFill>
              </a:rPr>
              <a:t>ICT</a:t>
            </a:r>
            <a:r>
              <a:rPr lang="th-TH" altLang="en-US" dirty="0">
                <a:solidFill>
                  <a:srgbClr val="FF9933"/>
                </a:solidFill>
              </a:rPr>
              <a:t>  </a:t>
            </a:r>
            <a:r>
              <a:rPr lang="th-TH" sz="1200" dirty="0">
                <a:solidFill>
                  <a:srgbClr val="333399"/>
                </a:solidFill>
                <a:latin typeface="BrowalliaUPC" panose="020B0604020202020204" pitchFamily="34" charset="-34"/>
                <a:cs typeface="BrowalliaUPC" panose="020B0604020202020204" pitchFamily="34" charset="-34"/>
              </a:rPr>
              <a:t>มุ่งเน้นพัฒนาผู้เรียนให้มีทักษะการใช้เทคโนโลยี่สารสนเทศได้อย่างมีประสิทธิภาพและเหมาะสม </a:t>
            </a:r>
            <a:endParaRPr lang="en-AU" sz="1200" dirty="0">
              <a:solidFill>
                <a:srgbClr val="333399"/>
              </a:solidFill>
              <a:latin typeface="BrowalliaUPC" panose="020B0604020202020204" pitchFamily="34" charset="-34"/>
              <a:cs typeface="BrowalliaUPC" panose="020B0604020202020204" pitchFamily="34" charset="-34"/>
            </a:endParaRPr>
          </a:p>
          <a:p>
            <a:pPr marL="0" indent="0">
              <a:buNone/>
            </a:pPr>
            <a:r>
              <a:rPr lang="th-TH" sz="1200" dirty="0">
                <a:solidFill>
                  <a:srgbClr val="333399"/>
                </a:solidFill>
                <a:latin typeface="BrowalliaUPC" panose="020B0604020202020204" pitchFamily="34" charset="-34"/>
                <a:cs typeface="BrowalliaUPC" panose="020B0604020202020204" pitchFamily="34" charset="-34"/>
              </a:rPr>
              <a:t>เพื่อสร้างผลงานนวัตกรรมและการสื่อสารข้อมูล แก้ปัญหาและทำงานร่วมกับผู้อื่นทั้งในชั้นเรียนและในชีวิตจริงได้อย่างมีคุณภาพ</a:t>
            </a:r>
            <a:endParaRPr lang="en-AU" altLang="en-US" sz="1200" dirty="0">
              <a:solidFill>
                <a:srgbClr val="333399"/>
              </a:solidFill>
              <a:latin typeface="BrowalliaUPC" panose="020B0604020202020204" pitchFamily="34" charset="-34"/>
              <a:cs typeface="BrowalliaUPC"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15</a:t>
            </a:fld>
            <a:endParaRPr lang="en-AU" altLang="en-US"/>
          </a:p>
        </p:txBody>
      </p:sp>
    </p:spTree>
    <p:extLst>
      <p:ext uri="{BB962C8B-B14F-4D97-AF65-F5344CB8AC3E}">
        <p14:creationId xmlns:p14="http://schemas.microsoft.com/office/powerpoint/2010/main" val="58076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a:solidFill>
                  <a:srgbClr val="FF3300"/>
                </a:solidFill>
              </a:rPr>
              <a:t>Critical and Creative Thinking</a:t>
            </a:r>
            <a:r>
              <a:rPr lang="th-TH" dirty="0">
                <a:solidFill>
                  <a:srgbClr val="FF3300"/>
                </a:solidFill>
              </a:rPr>
              <a:t>  </a:t>
            </a:r>
            <a:r>
              <a:rPr lang="th-TH" altLang="en-US" sz="1200" dirty="0">
                <a:solidFill>
                  <a:srgbClr val="333399"/>
                </a:solidFill>
                <a:latin typeface="BrowalliaUPC" panose="020B0604020202020204" pitchFamily="34" charset="-34"/>
                <a:cs typeface="BrowalliaUPC" panose="020B0604020202020204" pitchFamily="34" charset="-34"/>
              </a:rPr>
              <a:t>มุ่งเน้นการพัฒนาผู้เรียนให้มีทักษะด้านการประมวลและสร้างองค์ความรู้ อธิบายแนวคิด และเสนอทางเลือกในการแก้ปัญหาได้อย่างสอดคล้องและเหมาะสม</a:t>
            </a: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16</a:t>
            </a:fld>
            <a:endParaRPr lang="en-AU" altLang="en-US"/>
          </a:p>
        </p:txBody>
      </p:sp>
    </p:spTree>
    <p:extLst>
      <p:ext uri="{BB962C8B-B14F-4D97-AF65-F5344CB8AC3E}">
        <p14:creationId xmlns:p14="http://schemas.microsoft.com/office/powerpoint/2010/main" val="332089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a:solidFill>
                  <a:srgbClr val="9900FF"/>
                </a:solidFill>
              </a:rPr>
              <a:t>Personal and Social Capability</a:t>
            </a:r>
            <a:r>
              <a:rPr lang="th-TH" dirty="0">
                <a:solidFill>
                  <a:srgbClr val="9900FF"/>
                </a:solidFill>
              </a:rPr>
              <a:t>  มุ่งเน้นพัฒนาผู้เรียนให้</a:t>
            </a:r>
            <a:r>
              <a:rPr lang="th-TH" sz="1200" dirty="0">
                <a:solidFill>
                  <a:srgbClr val="333399"/>
                </a:solidFill>
                <a:latin typeface="BrowalliaUPC" panose="020B0604020202020204" pitchFamily="34" charset="-34"/>
                <a:cs typeface="BrowalliaUPC" panose="020B0604020202020204" pitchFamily="34" charset="-34"/>
              </a:rPr>
              <a:t>เข้าใจตัวเองและผู้อื่น สร้างสายสัมพันธ์และรักษาสัมพันธภาพที่ดีในการใช้ชีวิตประจำวันและศึกษาเล่าเรียนอย่างมีความสุข</a:t>
            </a:r>
          </a:p>
          <a:p>
            <a:endParaRPr lang="en-US" dirty="0"/>
          </a:p>
        </p:txBody>
      </p:sp>
      <p:sp>
        <p:nvSpPr>
          <p:cNvPr id="4" name="Slide Number Placeholder 3"/>
          <p:cNvSpPr>
            <a:spLocks noGrp="1"/>
          </p:cNvSpPr>
          <p:nvPr>
            <p:ph type="sldNum" sz="quarter" idx="10"/>
          </p:nvPr>
        </p:nvSpPr>
        <p:spPr/>
        <p:txBody>
          <a:bodyPr/>
          <a:lstStyle/>
          <a:p>
            <a:fld id="{3DB3AF67-829E-4344-B31E-C0D1F686066F}" type="slidenum">
              <a:rPr lang="en-AU" altLang="en-US" smtClean="0"/>
              <a:pPr/>
              <a:t>17</a:t>
            </a:fld>
            <a:endParaRPr lang="en-AU" altLang="en-US"/>
          </a:p>
        </p:txBody>
      </p:sp>
    </p:spTree>
    <p:extLst>
      <p:ext uri="{BB962C8B-B14F-4D97-AF65-F5344CB8AC3E}">
        <p14:creationId xmlns:p14="http://schemas.microsoft.com/office/powerpoint/2010/main" val="43761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178C819E-0B4A-438B-9F60-98D1075DF04C}" type="slidenum">
              <a:rPr lang="en-AU" altLang="en-US"/>
              <a:pPr/>
              <a:t>‹#›</a:t>
            </a:fld>
            <a:endParaRPr lang="en-AU" altLang="en-US"/>
          </a:p>
        </p:txBody>
      </p:sp>
    </p:spTree>
    <p:extLst>
      <p:ext uri="{BB962C8B-B14F-4D97-AF65-F5344CB8AC3E}">
        <p14:creationId xmlns:p14="http://schemas.microsoft.com/office/powerpoint/2010/main" val="3965932988"/>
      </p:ext>
    </p:extLst>
  </p:cSld>
  <p:clrMapOvr>
    <a:masterClrMapping/>
  </p:clrMapOvr>
  <p:transition spd="med">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0978A856-7F9F-4E2A-8622-25E654545130}" type="slidenum">
              <a:rPr lang="en-AU" altLang="en-US"/>
              <a:pPr/>
              <a:t>‹#›</a:t>
            </a:fld>
            <a:endParaRPr lang="en-AU" altLang="en-US"/>
          </a:p>
        </p:txBody>
      </p:sp>
    </p:spTree>
    <p:extLst>
      <p:ext uri="{BB962C8B-B14F-4D97-AF65-F5344CB8AC3E}">
        <p14:creationId xmlns:p14="http://schemas.microsoft.com/office/powerpoint/2010/main" val="2907428534"/>
      </p:ext>
    </p:extLst>
  </p:cSld>
  <p:clrMapOvr>
    <a:masterClrMapping/>
  </p:clrMapOvr>
  <p:transition spd="med">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7753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769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7622B081-0885-4BF5-A9C1-B865EFE09B97}" type="slidenum">
              <a:rPr lang="en-AU" altLang="en-US"/>
              <a:pPr/>
              <a:t>‹#›</a:t>
            </a:fld>
            <a:endParaRPr lang="en-AU" altLang="en-US"/>
          </a:p>
        </p:txBody>
      </p:sp>
    </p:spTree>
    <p:extLst>
      <p:ext uri="{BB962C8B-B14F-4D97-AF65-F5344CB8AC3E}">
        <p14:creationId xmlns:p14="http://schemas.microsoft.com/office/powerpoint/2010/main" val="1230811772"/>
      </p:ext>
    </p:extLst>
  </p:cSld>
  <p:clrMapOvr>
    <a:masterClrMapping/>
  </p:clrMapOvr>
  <p:transition spd="med">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4210"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lvl1pPr>
          </a:lstStyle>
          <a:p>
            <a:pPr lvl="0"/>
            <a:r>
              <a:rPr lang="en-AU" altLang="en-US" noProof="0"/>
              <a:t>Click to edit Master title style</a:t>
            </a:r>
          </a:p>
        </p:txBody>
      </p:sp>
      <p:sp>
        <p:nvSpPr>
          <p:cNvPr id="94212" name="Rectangle 4"/>
          <p:cNvSpPr>
            <a:spLocks noGrp="1" noChangeArrowheads="1"/>
          </p:cNvSpPr>
          <p:nvPr>
            <p:ph type="subTitle" idx="1"/>
          </p:nvPr>
        </p:nvSpPr>
        <p:spPr>
          <a:xfrm>
            <a:off x="1549400" y="4051300"/>
            <a:ext cx="6032500" cy="1003300"/>
          </a:xfrm>
        </p:spPr>
        <p:txBody>
          <a:bodyPr/>
          <a:lstStyle>
            <a:lvl1pPr marL="0" indent="0" algn="ctr">
              <a:buFont typeface="Symbol" pitchFamily="18" charset="2"/>
              <a:buNone/>
              <a:defRPr/>
            </a:lvl1pPr>
          </a:lstStyle>
          <a:p>
            <a:pPr lvl="0"/>
            <a:r>
              <a:rPr lang="en-AU" altLang="en-US" noProof="0"/>
              <a:t>Click to edit Master subtitle style</a:t>
            </a:r>
          </a:p>
        </p:txBody>
      </p:sp>
      <p:sp>
        <p:nvSpPr>
          <p:cNvPr id="94213" name="Rectangle 5"/>
          <p:cNvSpPr>
            <a:spLocks noGrp="1" noChangeArrowheads="1"/>
          </p:cNvSpPr>
          <p:nvPr>
            <p:ph type="dt" sz="half" idx="2"/>
          </p:nvPr>
        </p:nvSpPr>
        <p:spPr>
          <a:xfrm>
            <a:off x="685800" y="6248400"/>
            <a:ext cx="1905000" cy="457200"/>
          </a:xfrm>
        </p:spPr>
        <p:txBody>
          <a:bodyPr/>
          <a:lstStyle>
            <a:lvl1pPr>
              <a:defRPr/>
            </a:lvl1pPr>
          </a:lstStyle>
          <a:p>
            <a:endParaRPr lang="en-AU" altLang="en-US"/>
          </a:p>
        </p:txBody>
      </p:sp>
      <p:sp>
        <p:nvSpPr>
          <p:cNvPr id="94214" name="Rectangle 6"/>
          <p:cNvSpPr>
            <a:spLocks noGrp="1" noChangeArrowheads="1"/>
          </p:cNvSpPr>
          <p:nvPr>
            <p:ph type="ftr" sz="quarter" idx="3"/>
          </p:nvPr>
        </p:nvSpPr>
        <p:spPr>
          <a:xfrm>
            <a:off x="3124200" y="6248400"/>
            <a:ext cx="2895600" cy="457200"/>
          </a:xfrm>
        </p:spPr>
        <p:txBody>
          <a:bodyPr/>
          <a:lstStyle>
            <a:lvl1pPr>
              <a:defRPr/>
            </a:lvl1pPr>
          </a:lstStyle>
          <a:p>
            <a:endParaRPr lang="en-AU" altLang="en-US"/>
          </a:p>
        </p:txBody>
      </p:sp>
      <p:sp>
        <p:nvSpPr>
          <p:cNvPr id="94215" name="Rectangle 7"/>
          <p:cNvSpPr>
            <a:spLocks noGrp="1" noChangeArrowheads="1"/>
          </p:cNvSpPr>
          <p:nvPr>
            <p:ph type="sldNum" sz="quarter" idx="4"/>
          </p:nvPr>
        </p:nvSpPr>
        <p:spPr>
          <a:xfrm>
            <a:off x="6553200" y="6248400"/>
            <a:ext cx="1905000" cy="457200"/>
          </a:xfrm>
        </p:spPr>
        <p:txBody>
          <a:bodyPr/>
          <a:lstStyle>
            <a:lvl1pPr>
              <a:defRPr/>
            </a:lvl1pPr>
          </a:lstStyle>
          <a:p>
            <a:fld id="{941460B8-BC0E-4E59-978E-7C4A35E0ACC3}" type="slidenum">
              <a:rPr lang="en-AU" altLang="en-US"/>
              <a:pPr/>
              <a:t>‹#›</a:t>
            </a:fld>
            <a:endParaRPr lang="en-AU" altLang="en-US"/>
          </a:p>
        </p:txBody>
      </p:sp>
      <p:grpSp>
        <p:nvGrpSpPr>
          <p:cNvPr id="94216" name="Group 8"/>
          <p:cNvGrpSpPr>
            <a:grpSpLocks/>
          </p:cNvGrpSpPr>
          <p:nvPr/>
        </p:nvGrpSpPr>
        <p:grpSpPr bwMode="auto">
          <a:xfrm>
            <a:off x="195263" y="234950"/>
            <a:ext cx="3787775" cy="1778000"/>
            <a:chOff x="123" y="148"/>
            <a:chExt cx="2386" cy="1120"/>
          </a:xfrm>
        </p:grpSpPr>
        <p:sp>
          <p:nvSpPr>
            <p:cNvPr id="94217"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18"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19"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4220" name="Group 12"/>
            <p:cNvGrpSpPr>
              <a:grpSpLocks/>
            </p:cNvGrpSpPr>
            <p:nvPr userDrawn="1"/>
          </p:nvGrpSpPr>
          <p:grpSpPr bwMode="auto">
            <a:xfrm>
              <a:off x="123" y="148"/>
              <a:ext cx="2386" cy="1081"/>
              <a:chOff x="123" y="148"/>
              <a:chExt cx="2386" cy="1081"/>
            </a:xfrm>
          </p:grpSpPr>
          <p:sp>
            <p:nvSpPr>
              <p:cNvPr id="94221"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22"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23"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24"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25"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grpSp>
        <p:nvGrpSpPr>
          <p:cNvPr id="94226" name="Group 18"/>
          <p:cNvGrpSpPr>
            <a:grpSpLocks/>
          </p:cNvGrpSpPr>
          <p:nvPr/>
        </p:nvGrpSpPr>
        <p:grpSpPr bwMode="auto">
          <a:xfrm>
            <a:off x="7915275" y="4368800"/>
            <a:ext cx="742950" cy="1058863"/>
            <a:chOff x="4986" y="2752"/>
            <a:chExt cx="468" cy="667"/>
          </a:xfrm>
        </p:grpSpPr>
        <p:sp>
          <p:nvSpPr>
            <p:cNvPr id="94227"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28"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29"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4230" name="Group 22"/>
            <p:cNvGrpSpPr>
              <a:grpSpLocks/>
            </p:cNvGrpSpPr>
            <p:nvPr userDrawn="1"/>
          </p:nvGrpSpPr>
          <p:grpSpPr bwMode="auto">
            <a:xfrm>
              <a:off x="4986" y="2752"/>
              <a:ext cx="468" cy="667"/>
              <a:chOff x="4986" y="2752"/>
              <a:chExt cx="468" cy="667"/>
            </a:xfrm>
          </p:grpSpPr>
          <p:sp>
            <p:nvSpPr>
              <p:cNvPr id="94231"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32"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33"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34"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4235"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sp>
        <p:nvSpPr>
          <p:cNvPr id="94236"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4237"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95CED529-1F38-4288-938C-46B47442E73B}" type="slidenum">
              <a:rPr lang="en-AU" altLang="en-US"/>
              <a:pPr/>
              <a:t>‹#›</a:t>
            </a:fld>
            <a:endParaRPr lang="en-AU" altLang="en-US"/>
          </a:p>
        </p:txBody>
      </p:sp>
    </p:spTree>
    <p:extLst>
      <p:ext uri="{BB962C8B-B14F-4D97-AF65-F5344CB8AC3E}">
        <p14:creationId xmlns:p14="http://schemas.microsoft.com/office/powerpoint/2010/main" val="1287730780"/>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F7F3AA39-3D36-41A1-A583-0046B1646CAF}" type="slidenum">
              <a:rPr lang="en-AU" altLang="en-US"/>
              <a:pPr/>
              <a:t>‹#›</a:t>
            </a:fld>
            <a:endParaRPr lang="en-AU" altLang="en-US"/>
          </a:p>
        </p:txBody>
      </p:sp>
    </p:spTree>
    <p:extLst>
      <p:ext uri="{BB962C8B-B14F-4D97-AF65-F5344CB8AC3E}">
        <p14:creationId xmlns:p14="http://schemas.microsoft.com/office/powerpoint/2010/main" val="1340510756"/>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4530B1D5-E6D4-4DB0-A4A6-9F590487F057}" type="slidenum">
              <a:rPr lang="en-AU" altLang="en-US"/>
              <a:pPr/>
              <a:t>‹#›</a:t>
            </a:fld>
            <a:endParaRPr lang="en-AU" altLang="en-US"/>
          </a:p>
        </p:txBody>
      </p:sp>
    </p:spTree>
    <p:extLst>
      <p:ext uri="{BB962C8B-B14F-4D97-AF65-F5344CB8AC3E}">
        <p14:creationId xmlns:p14="http://schemas.microsoft.com/office/powerpoint/2010/main" val="558998709"/>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D9B87270-2F7D-410A-BE85-99C3C1BE841E}" type="slidenum">
              <a:rPr lang="en-AU" altLang="en-US"/>
              <a:pPr/>
              <a:t>‹#›</a:t>
            </a:fld>
            <a:endParaRPr lang="en-AU" altLang="en-US"/>
          </a:p>
        </p:txBody>
      </p:sp>
    </p:spTree>
    <p:extLst>
      <p:ext uri="{BB962C8B-B14F-4D97-AF65-F5344CB8AC3E}">
        <p14:creationId xmlns:p14="http://schemas.microsoft.com/office/powerpoint/2010/main" val="200520467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B9A72AF5-8479-4C61-994A-22A228802C49}" type="slidenum">
              <a:rPr lang="en-AU" altLang="en-US"/>
              <a:pPr/>
              <a:t>‹#›</a:t>
            </a:fld>
            <a:endParaRPr lang="en-AU" altLang="en-US"/>
          </a:p>
        </p:txBody>
      </p:sp>
    </p:spTree>
    <p:extLst>
      <p:ext uri="{BB962C8B-B14F-4D97-AF65-F5344CB8AC3E}">
        <p14:creationId xmlns:p14="http://schemas.microsoft.com/office/powerpoint/2010/main" val="1685574772"/>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1478C8DC-1673-47F4-8EBE-B1A7BB124FBE}" type="slidenum">
              <a:rPr lang="en-AU" altLang="en-US"/>
              <a:pPr/>
              <a:t>‹#›</a:t>
            </a:fld>
            <a:endParaRPr lang="en-AU" altLang="en-US"/>
          </a:p>
        </p:txBody>
      </p:sp>
    </p:spTree>
    <p:extLst>
      <p:ext uri="{BB962C8B-B14F-4D97-AF65-F5344CB8AC3E}">
        <p14:creationId xmlns:p14="http://schemas.microsoft.com/office/powerpoint/2010/main" val="273006285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E9B923E9-54A9-4CB5-A8F0-3F7B70A0357B}" type="slidenum">
              <a:rPr lang="en-AU" altLang="en-US"/>
              <a:pPr/>
              <a:t>‹#›</a:t>
            </a:fld>
            <a:endParaRPr lang="en-AU" altLang="en-US"/>
          </a:p>
        </p:txBody>
      </p:sp>
    </p:spTree>
    <p:extLst>
      <p:ext uri="{BB962C8B-B14F-4D97-AF65-F5344CB8AC3E}">
        <p14:creationId xmlns:p14="http://schemas.microsoft.com/office/powerpoint/2010/main" val="9834791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C10F055F-D894-46AF-8FD9-1C1B4571EC4A}" type="slidenum">
              <a:rPr lang="en-AU" altLang="en-US"/>
              <a:pPr/>
              <a:t>‹#›</a:t>
            </a:fld>
            <a:endParaRPr lang="en-AU" altLang="en-US"/>
          </a:p>
        </p:txBody>
      </p:sp>
    </p:spTree>
    <p:extLst>
      <p:ext uri="{BB962C8B-B14F-4D97-AF65-F5344CB8AC3E}">
        <p14:creationId xmlns:p14="http://schemas.microsoft.com/office/powerpoint/2010/main" val="2334089090"/>
      </p:ext>
    </p:extLst>
  </p:cSld>
  <p:clrMapOvr>
    <a:masterClrMapping/>
  </p:clrMapOvr>
  <p:transition spd="med">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A58E937B-823A-4DAA-AEAF-F95F07232B95}" type="slidenum">
              <a:rPr lang="en-AU" altLang="en-US"/>
              <a:pPr/>
              <a:t>‹#›</a:t>
            </a:fld>
            <a:endParaRPr lang="en-AU" altLang="en-US"/>
          </a:p>
        </p:txBody>
      </p:sp>
    </p:spTree>
    <p:extLst>
      <p:ext uri="{BB962C8B-B14F-4D97-AF65-F5344CB8AC3E}">
        <p14:creationId xmlns:p14="http://schemas.microsoft.com/office/powerpoint/2010/main" val="3946419844"/>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81A5184B-52AC-4504-B40C-0DC74689B90D}" type="slidenum">
              <a:rPr lang="en-AU" altLang="en-US"/>
              <a:pPr/>
              <a:t>‹#›</a:t>
            </a:fld>
            <a:endParaRPr lang="en-AU" altLang="en-US"/>
          </a:p>
        </p:txBody>
      </p:sp>
    </p:spTree>
    <p:extLst>
      <p:ext uri="{BB962C8B-B14F-4D97-AF65-F5344CB8AC3E}">
        <p14:creationId xmlns:p14="http://schemas.microsoft.com/office/powerpoint/2010/main" val="1112596160"/>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1924050" cy="5105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381000"/>
            <a:ext cx="56197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F1C902F7-48E4-440A-BC2A-81C5E2D99851}" type="slidenum">
              <a:rPr lang="en-AU" altLang="en-US"/>
              <a:pPr/>
              <a:t>‹#›</a:t>
            </a:fld>
            <a:endParaRPr lang="en-AU" altLang="en-US"/>
          </a:p>
        </p:txBody>
      </p:sp>
    </p:spTree>
    <p:extLst>
      <p:ext uri="{BB962C8B-B14F-4D97-AF65-F5344CB8AC3E}">
        <p14:creationId xmlns:p14="http://schemas.microsoft.com/office/powerpoint/2010/main" val="268104541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870700" cy="12954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AU" alt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AU" alt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61422777-11B6-4A51-BDB5-3719D62D73D9}" type="slidenum">
              <a:rPr lang="en-AU" altLang="en-US"/>
              <a:pPr/>
              <a:t>‹#›</a:t>
            </a:fld>
            <a:endParaRPr lang="en-AU" altLang="en-US"/>
          </a:p>
        </p:txBody>
      </p:sp>
    </p:spTree>
    <p:extLst>
      <p:ext uri="{BB962C8B-B14F-4D97-AF65-F5344CB8AC3E}">
        <p14:creationId xmlns:p14="http://schemas.microsoft.com/office/powerpoint/2010/main" val="414560890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CE847341-098D-4740-BC8D-42482651043D}" type="slidenum">
              <a:rPr lang="en-AU" altLang="en-US"/>
              <a:pPr/>
              <a:t>‹#›</a:t>
            </a:fld>
            <a:endParaRPr lang="en-AU" altLang="en-US"/>
          </a:p>
        </p:txBody>
      </p:sp>
    </p:spTree>
    <p:extLst>
      <p:ext uri="{BB962C8B-B14F-4D97-AF65-F5344CB8AC3E}">
        <p14:creationId xmlns:p14="http://schemas.microsoft.com/office/powerpoint/2010/main" val="3190621019"/>
      </p:ext>
    </p:extLst>
  </p:cSld>
  <p:clrMapOvr>
    <a:masterClrMapping/>
  </p:clrMapOvr>
  <p:transition spd="med">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D63ECF05-3388-4210-80C4-2A065E1CFDF5}" type="slidenum">
              <a:rPr lang="en-AU" altLang="en-US"/>
              <a:pPr/>
              <a:t>‹#›</a:t>
            </a:fld>
            <a:endParaRPr lang="en-AU" altLang="en-US"/>
          </a:p>
        </p:txBody>
      </p:sp>
    </p:spTree>
    <p:extLst>
      <p:ext uri="{BB962C8B-B14F-4D97-AF65-F5344CB8AC3E}">
        <p14:creationId xmlns:p14="http://schemas.microsoft.com/office/powerpoint/2010/main" val="1187508856"/>
      </p:ext>
    </p:extLst>
  </p:cSld>
  <p:clrMapOvr>
    <a:masterClrMapping/>
  </p:clrMapOvr>
  <p:transition spd="med">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629FED59-1379-4B3A-BC7A-5905775EF39B}" type="slidenum">
              <a:rPr lang="en-AU" altLang="en-US"/>
              <a:pPr/>
              <a:t>‹#›</a:t>
            </a:fld>
            <a:endParaRPr lang="en-AU" altLang="en-US"/>
          </a:p>
        </p:txBody>
      </p:sp>
    </p:spTree>
    <p:extLst>
      <p:ext uri="{BB962C8B-B14F-4D97-AF65-F5344CB8AC3E}">
        <p14:creationId xmlns:p14="http://schemas.microsoft.com/office/powerpoint/2010/main" val="3274813298"/>
      </p:ext>
    </p:extLst>
  </p:cSld>
  <p:clrMapOvr>
    <a:masterClrMapping/>
  </p:clrMapOvr>
  <p:transition spd="med">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042FA77A-B1B2-40E6-B9B5-23B97B99BF8C}" type="slidenum">
              <a:rPr lang="en-AU" altLang="en-US"/>
              <a:pPr/>
              <a:t>‹#›</a:t>
            </a:fld>
            <a:endParaRPr lang="en-AU" altLang="en-US"/>
          </a:p>
        </p:txBody>
      </p:sp>
    </p:spTree>
    <p:extLst>
      <p:ext uri="{BB962C8B-B14F-4D97-AF65-F5344CB8AC3E}">
        <p14:creationId xmlns:p14="http://schemas.microsoft.com/office/powerpoint/2010/main" val="838896652"/>
      </p:ext>
    </p:extLst>
  </p:cSld>
  <p:clrMapOvr>
    <a:masterClrMapping/>
  </p:clrMapOvr>
  <p:transition spd="med">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56E5C652-5C59-4DC0-854A-EEB67EDF6463}" type="slidenum">
              <a:rPr lang="en-AU" altLang="en-US"/>
              <a:pPr/>
              <a:t>‹#›</a:t>
            </a:fld>
            <a:endParaRPr lang="en-AU" altLang="en-US"/>
          </a:p>
        </p:txBody>
      </p:sp>
    </p:spTree>
    <p:extLst>
      <p:ext uri="{BB962C8B-B14F-4D97-AF65-F5344CB8AC3E}">
        <p14:creationId xmlns:p14="http://schemas.microsoft.com/office/powerpoint/2010/main" val="3859630957"/>
      </p:ext>
    </p:extLst>
  </p:cSld>
  <p:clrMapOvr>
    <a:masterClrMapping/>
  </p:clrMapOvr>
  <p:transition spd="med">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B7634DDB-84FE-4EC2-967F-44585BF9DFB7}" type="slidenum">
              <a:rPr lang="en-AU" altLang="en-US"/>
              <a:pPr/>
              <a:t>‹#›</a:t>
            </a:fld>
            <a:endParaRPr lang="en-AU" altLang="en-US"/>
          </a:p>
        </p:txBody>
      </p:sp>
    </p:spTree>
    <p:extLst>
      <p:ext uri="{BB962C8B-B14F-4D97-AF65-F5344CB8AC3E}">
        <p14:creationId xmlns:p14="http://schemas.microsoft.com/office/powerpoint/2010/main" val="1610732574"/>
      </p:ext>
    </p:extLst>
  </p:cSld>
  <p:clrMapOvr>
    <a:masterClrMapping/>
  </p:clrMapOvr>
  <p:transition spd="med">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84C807BA-B641-46FE-939D-CFAC85720612}" type="slidenum">
              <a:rPr lang="en-AU" altLang="en-US"/>
              <a:pPr/>
              <a:t>‹#›</a:t>
            </a:fld>
            <a:endParaRPr lang="en-AU" altLang="en-US"/>
          </a:p>
        </p:txBody>
      </p:sp>
    </p:spTree>
    <p:extLst>
      <p:ext uri="{BB962C8B-B14F-4D97-AF65-F5344CB8AC3E}">
        <p14:creationId xmlns:p14="http://schemas.microsoft.com/office/powerpoint/2010/main" val="633007074"/>
      </p:ext>
    </p:extLst>
  </p:cSld>
  <p:clrMapOvr>
    <a:masterClrMapping/>
  </p:clrMapOvr>
  <p:transition spd="med">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90115" name="Rectangle 3"/>
          <p:cNvSpPr>
            <a:spLocks noGrp="1" noChangeArrowheads="1"/>
          </p:cNvSpPr>
          <p:nvPr>
            <p:ph type="body" idx="1"/>
          </p:nvPr>
        </p:nvSpPr>
        <p:spPr bwMode="auto">
          <a:xfrm>
            <a:off x="533400" y="1524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90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AU" altLang="en-US"/>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AU" altLang="en-US"/>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FE62790-E1EE-4021-B2BF-2D270176CB8B}"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push dir="r"/>
  </p:transition>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Comic Sans MS" pitchFamily="66" charset="0"/>
        </a:defRPr>
      </a:lvl2pPr>
      <a:lvl3pPr algn="ctr" rtl="0" eaLnBrk="1" fontAlgn="base" hangingPunct="1">
        <a:spcBef>
          <a:spcPct val="0"/>
        </a:spcBef>
        <a:spcAft>
          <a:spcPct val="0"/>
        </a:spcAft>
        <a:defRPr sz="4400">
          <a:solidFill>
            <a:schemeClr val="accent2"/>
          </a:solidFill>
          <a:latin typeface="Comic Sans MS" pitchFamily="66" charset="0"/>
        </a:defRPr>
      </a:lvl3pPr>
      <a:lvl4pPr algn="ctr" rtl="0" eaLnBrk="1" fontAlgn="base" hangingPunct="1">
        <a:spcBef>
          <a:spcPct val="0"/>
        </a:spcBef>
        <a:spcAft>
          <a:spcPct val="0"/>
        </a:spcAft>
        <a:defRPr sz="4400">
          <a:solidFill>
            <a:schemeClr val="accent2"/>
          </a:solidFill>
          <a:latin typeface="Comic Sans MS" pitchFamily="66" charset="0"/>
        </a:defRPr>
      </a:lvl4pPr>
      <a:lvl5pPr algn="ctr" rtl="0" eaLnBrk="1" fontAlgn="base" hangingPunct="1">
        <a:spcBef>
          <a:spcPct val="0"/>
        </a:spcBef>
        <a:spcAft>
          <a:spcPct val="0"/>
        </a:spcAft>
        <a:defRPr sz="4400">
          <a:solidFill>
            <a:schemeClr val="accent2"/>
          </a:solidFill>
          <a:latin typeface="Comic Sans MS" pitchFamily="66" charset="0"/>
        </a:defRPr>
      </a:lvl5pPr>
      <a:lvl6pPr marL="457200" algn="ctr" rtl="0" eaLnBrk="1" fontAlgn="base" hangingPunct="1">
        <a:spcBef>
          <a:spcPct val="0"/>
        </a:spcBef>
        <a:spcAft>
          <a:spcPct val="0"/>
        </a:spcAft>
        <a:defRPr sz="4400">
          <a:solidFill>
            <a:schemeClr val="accent2"/>
          </a:solidFill>
          <a:latin typeface="Comic Sans MS" pitchFamily="66" charset="0"/>
        </a:defRPr>
      </a:lvl6pPr>
      <a:lvl7pPr marL="914400" algn="ctr" rtl="0" eaLnBrk="1" fontAlgn="base" hangingPunct="1">
        <a:spcBef>
          <a:spcPct val="0"/>
        </a:spcBef>
        <a:spcAft>
          <a:spcPct val="0"/>
        </a:spcAft>
        <a:defRPr sz="4400">
          <a:solidFill>
            <a:schemeClr val="accent2"/>
          </a:solidFill>
          <a:latin typeface="Comic Sans MS" pitchFamily="66" charset="0"/>
        </a:defRPr>
      </a:lvl7pPr>
      <a:lvl8pPr marL="1371600" algn="ctr" rtl="0" eaLnBrk="1" fontAlgn="base" hangingPunct="1">
        <a:spcBef>
          <a:spcPct val="0"/>
        </a:spcBef>
        <a:spcAft>
          <a:spcPct val="0"/>
        </a:spcAft>
        <a:defRPr sz="4400">
          <a:solidFill>
            <a:schemeClr val="accent2"/>
          </a:solidFill>
          <a:latin typeface="Comic Sans MS" pitchFamily="66" charset="0"/>
        </a:defRPr>
      </a:lvl8pPr>
      <a:lvl9pPr marL="1828800" algn="ctr" rtl="0" eaLnBrk="1" fontAlgn="base" hangingPunct="1">
        <a:spcBef>
          <a:spcPct val="0"/>
        </a:spcBef>
        <a:spcAft>
          <a:spcPct val="0"/>
        </a:spcAft>
        <a:defRPr sz="4400">
          <a:solidFill>
            <a:schemeClr val="accent2"/>
          </a:solidFill>
          <a:latin typeface="Comic Sans MS" pitchFamily="66" charset="0"/>
        </a:defRPr>
      </a:lvl9pPr>
    </p:titleStyle>
    <p:bodyStyle>
      <a:lvl1pPr marL="342900" indent="-342900" algn="l" rtl="0" eaLnBrk="1" fontAlgn="base" hangingPunct="1">
        <a:spcBef>
          <a:spcPct val="20000"/>
        </a:spcBef>
        <a:spcAft>
          <a:spcPct val="0"/>
        </a:spcAft>
        <a:buClr>
          <a:srgbClr val="33339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33"/>
        </a:buClr>
        <a:buChar char="•"/>
        <a:defRPr sz="2800">
          <a:solidFill>
            <a:schemeClr val="tx1"/>
          </a:solidFill>
          <a:latin typeface="+mn-lt"/>
        </a:defRPr>
      </a:lvl2pPr>
      <a:lvl3pPr marL="1143000" indent="-228600" algn="l" rtl="0" eaLnBrk="1" fontAlgn="base" hangingPunct="1">
        <a:spcBef>
          <a:spcPct val="20000"/>
        </a:spcBef>
        <a:spcAft>
          <a:spcPct val="0"/>
        </a:spcAft>
        <a:buClr>
          <a:srgbClr val="009E00"/>
        </a:buClr>
        <a:buChar char="•"/>
        <a:defRPr sz="2400">
          <a:solidFill>
            <a:schemeClr val="tx1"/>
          </a:solidFill>
          <a:latin typeface="+mn-lt"/>
        </a:defRPr>
      </a:lvl3pPr>
      <a:lvl4pPr marL="1600200" indent="-228600" algn="l" rtl="0" eaLnBrk="1" fontAlgn="base" hangingPunct="1">
        <a:spcBef>
          <a:spcPct val="20000"/>
        </a:spcBef>
        <a:spcAft>
          <a:spcPct val="0"/>
        </a:spcAft>
        <a:buClr>
          <a:srgbClr val="009E00"/>
        </a:buClr>
        <a:buChar char="•"/>
        <a:defRPr sz="2000">
          <a:solidFill>
            <a:schemeClr val="tx1"/>
          </a:solidFill>
          <a:latin typeface="+mn-lt"/>
        </a:defRPr>
      </a:lvl4pPr>
      <a:lvl5pPr marL="2057400" indent="-228600" algn="l" rtl="0" eaLnBrk="1" fontAlgn="base" hangingPunct="1">
        <a:spcBef>
          <a:spcPct val="20000"/>
        </a:spcBef>
        <a:spcAft>
          <a:spcPct val="0"/>
        </a:spcAft>
        <a:buClr>
          <a:srgbClr val="009E00"/>
        </a:buClr>
        <a:buChar char="•"/>
        <a:defRPr sz="2000">
          <a:solidFill>
            <a:schemeClr val="tx1"/>
          </a:solidFill>
          <a:latin typeface="+mn-lt"/>
        </a:defRPr>
      </a:lvl5pPr>
      <a:lvl6pPr marL="2514600" indent="-228600" algn="l" rtl="0" eaLnBrk="1" fontAlgn="base" hangingPunct="1">
        <a:spcBef>
          <a:spcPct val="20000"/>
        </a:spcBef>
        <a:spcAft>
          <a:spcPct val="0"/>
        </a:spcAft>
        <a:buClr>
          <a:srgbClr val="009E00"/>
        </a:buClr>
        <a:buChar char="•"/>
        <a:defRPr sz="2000">
          <a:solidFill>
            <a:schemeClr val="tx1"/>
          </a:solidFill>
          <a:latin typeface="+mn-lt"/>
        </a:defRPr>
      </a:lvl6pPr>
      <a:lvl7pPr marL="2971800" indent="-228600" algn="l" rtl="0" eaLnBrk="1" fontAlgn="base" hangingPunct="1">
        <a:spcBef>
          <a:spcPct val="20000"/>
        </a:spcBef>
        <a:spcAft>
          <a:spcPct val="0"/>
        </a:spcAft>
        <a:buClr>
          <a:srgbClr val="009E00"/>
        </a:buClr>
        <a:buChar char="•"/>
        <a:defRPr sz="2000">
          <a:solidFill>
            <a:schemeClr val="tx1"/>
          </a:solidFill>
          <a:latin typeface="+mn-lt"/>
        </a:defRPr>
      </a:lvl7pPr>
      <a:lvl8pPr marL="3429000" indent="-228600" algn="l" rtl="0" eaLnBrk="1" fontAlgn="base" hangingPunct="1">
        <a:spcBef>
          <a:spcPct val="20000"/>
        </a:spcBef>
        <a:spcAft>
          <a:spcPct val="0"/>
        </a:spcAft>
        <a:buClr>
          <a:srgbClr val="009E00"/>
        </a:buClr>
        <a:buChar char="•"/>
        <a:defRPr sz="2000">
          <a:solidFill>
            <a:schemeClr val="tx1"/>
          </a:solidFill>
          <a:latin typeface="+mn-lt"/>
        </a:defRPr>
      </a:lvl8pPr>
      <a:lvl9pPr marL="3886200" indent="-228600" algn="l" rtl="0" eaLnBrk="1" fontAlgn="base" hangingPunct="1">
        <a:spcBef>
          <a:spcPct val="20000"/>
        </a:spcBef>
        <a:spcAft>
          <a:spcPct val="0"/>
        </a:spcAft>
        <a:buClr>
          <a:srgbClr val="009E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187" name="Rectangle 3"/>
          <p:cNvSpPr>
            <a:spLocks noGrp="1" noChangeArrowheads="1"/>
          </p:cNvSpPr>
          <p:nvPr>
            <p:ph type="title"/>
          </p:nvPr>
        </p:nvSpPr>
        <p:spPr bwMode="auto">
          <a:xfrm>
            <a:off x="685800" y="381000"/>
            <a:ext cx="6870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AU" altLang="en-US"/>
              <a:t>Click to edit Master title style</a:t>
            </a:r>
          </a:p>
        </p:txBody>
      </p:sp>
      <p:sp>
        <p:nvSpPr>
          <p:cNvPr id="9318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93189"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atin typeface="+mj-lt"/>
              </a:defRPr>
            </a:lvl1pPr>
          </a:lstStyle>
          <a:p>
            <a:endParaRPr lang="en-AU" altLang="en-US"/>
          </a:p>
        </p:txBody>
      </p:sp>
      <p:sp>
        <p:nvSpPr>
          <p:cNvPr id="93190"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atin typeface="+mj-lt"/>
              </a:defRPr>
            </a:lvl1pPr>
          </a:lstStyle>
          <a:p>
            <a:endParaRPr lang="en-AU" altLang="en-US"/>
          </a:p>
        </p:txBody>
      </p:sp>
      <p:sp>
        <p:nvSpPr>
          <p:cNvPr id="93191"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atin typeface="+mj-lt"/>
              </a:defRPr>
            </a:lvl1pPr>
          </a:lstStyle>
          <a:p>
            <a:fld id="{A759AF9C-A79E-4804-9FE6-B5EDF86F7B78}" type="slidenum">
              <a:rPr lang="en-AU" altLang="en-US"/>
              <a:pPr/>
              <a:t>‹#›</a:t>
            </a:fld>
            <a:endParaRPr lang="en-AU" altLang="en-US"/>
          </a:p>
        </p:txBody>
      </p:sp>
      <p:sp>
        <p:nvSpPr>
          <p:cNvPr id="93192"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193"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3194" name="Group 10"/>
          <p:cNvGrpSpPr>
            <a:grpSpLocks/>
          </p:cNvGrpSpPr>
          <p:nvPr/>
        </p:nvGrpSpPr>
        <p:grpSpPr bwMode="auto">
          <a:xfrm>
            <a:off x="7938" y="5540375"/>
            <a:ext cx="1784350" cy="1246188"/>
            <a:chOff x="5" y="3490"/>
            <a:chExt cx="1124" cy="785"/>
          </a:xfrm>
        </p:grpSpPr>
        <p:sp>
          <p:nvSpPr>
            <p:cNvPr id="93195"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196"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197"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198"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199"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00"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01"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02"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03"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3204" name="Group 20"/>
            <p:cNvGrpSpPr>
              <a:grpSpLocks/>
            </p:cNvGrpSpPr>
            <p:nvPr userDrawn="1"/>
          </p:nvGrpSpPr>
          <p:grpSpPr bwMode="auto">
            <a:xfrm>
              <a:off x="5" y="3490"/>
              <a:ext cx="1124" cy="780"/>
              <a:chOff x="5" y="3490"/>
              <a:chExt cx="1124" cy="780"/>
            </a:xfrm>
          </p:grpSpPr>
          <p:grpSp>
            <p:nvGrpSpPr>
              <p:cNvPr id="93205" name="Group 21"/>
              <p:cNvGrpSpPr>
                <a:grpSpLocks/>
              </p:cNvGrpSpPr>
              <p:nvPr userDrawn="1"/>
            </p:nvGrpSpPr>
            <p:grpSpPr bwMode="auto">
              <a:xfrm>
                <a:off x="499" y="3562"/>
                <a:ext cx="548" cy="708"/>
                <a:chOff x="499" y="3562"/>
                <a:chExt cx="548" cy="708"/>
              </a:xfrm>
            </p:grpSpPr>
            <p:sp>
              <p:nvSpPr>
                <p:cNvPr id="93206"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07"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08"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93209"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0"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1"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3212" name="Group 28"/>
              <p:cNvGrpSpPr>
                <a:grpSpLocks/>
              </p:cNvGrpSpPr>
              <p:nvPr userDrawn="1"/>
            </p:nvGrpSpPr>
            <p:grpSpPr bwMode="auto">
              <a:xfrm>
                <a:off x="5" y="3490"/>
                <a:ext cx="1124" cy="678"/>
                <a:chOff x="5" y="3490"/>
                <a:chExt cx="1124" cy="678"/>
              </a:xfrm>
            </p:grpSpPr>
            <p:sp>
              <p:nvSpPr>
                <p:cNvPr id="93213"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4"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5"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6"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7"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8"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19"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20"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grpSp>
      <p:grpSp>
        <p:nvGrpSpPr>
          <p:cNvPr id="93221" name="Group 37"/>
          <p:cNvGrpSpPr>
            <a:grpSpLocks/>
          </p:cNvGrpSpPr>
          <p:nvPr/>
        </p:nvGrpSpPr>
        <p:grpSpPr bwMode="auto">
          <a:xfrm>
            <a:off x="8680450" y="2116138"/>
            <a:ext cx="385763" cy="4308475"/>
            <a:chOff x="5468" y="1333"/>
            <a:chExt cx="243" cy="2714"/>
          </a:xfrm>
        </p:grpSpPr>
        <p:sp>
          <p:nvSpPr>
            <p:cNvPr id="93222"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23"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93224" name="Group 40" descr="crayon"/>
          <p:cNvGrpSpPr>
            <a:grpSpLocks/>
          </p:cNvGrpSpPr>
          <p:nvPr/>
        </p:nvGrpSpPr>
        <p:grpSpPr bwMode="auto">
          <a:xfrm>
            <a:off x="7318375" y="90488"/>
            <a:ext cx="2133600" cy="1911350"/>
            <a:chOff x="4610" y="57"/>
            <a:chExt cx="1344" cy="1204"/>
          </a:xfrm>
        </p:grpSpPr>
        <p:grpSp>
          <p:nvGrpSpPr>
            <p:cNvPr id="93225" name="Group 41"/>
            <p:cNvGrpSpPr>
              <a:grpSpLocks/>
            </p:cNvGrpSpPr>
            <p:nvPr userDrawn="1"/>
          </p:nvGrpSpPr>
          <p:grpSpPr bwMode="auto">
            <a:xfrm>
              <a:off x="4610" y="57"/>
              <a:ext cx="1344" cy="1204"/>
              <a:chOff x="4610" y="57"/>
              <a:chExt cx="1344" cy="1204"/>
            </a:xfrm>
          </p:grpSpPr>
          <p:sp>
            <p:nvSpPr>
              <p:cNvPr id="93226"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3227" name="Group 43"/>
              <p:cNvGrpSpPr>
                <a:grpSpLocks/>
              </p:cNvGrpSpPr>
              <p:nvPr userDrawn="1"/>
            </p:nvGrpSpPr>
            <p:grpSpPr bwMode="auto">
              <a:xfrm>
                <a:off x="4610" y="57"/>
                <a:ext cx="1344" cy="985"/>
                <a:chOff x="4610" y="57"/>
                <a:chExt cx="1344" cy="985"/>
              </a:xfrm>
            </p:grpSpPr>
            <p:sp>
              <p:nvSpPr>
                <p:cNvPr id="93228"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29"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30"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31"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32"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33"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34"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3235"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sp>
          <p:nvSpPr>
            <p:cNvPr id="9323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Tree>
  </p:cSld>
  <p:clrMap bg1="lt1" tx1="dk1" bg2="lt2" tx2="dk2" accent1="accent1" accent2="accent2" accent3="accent3" accent4="accent4" accent5="accent5" accent6="accent6" hlink="hlink" folHlink="folHlink"/>
  <p:sldLayoutIdLst>
    <p:sldLayoutId id="214748366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med">
    <p:random/>
  </p:transition>
  <p:txStyles>
    <p:titleStyle>
      <a:lvl1pPr algn="ctr" rtl="0" fontAlgn="base">
        <a:spcBef>
          <a:spcPct val="0"/>
        </a:spcBef>
        <a:spcAft>
          <a:spcPct val="0"/>
        </a:spcAft>
        <a:defRPr sz="4400">
          <a:solidFill>
            <a:srgbClr val="333399"/>
          </a:solidFill>
          <a:latin typeface="+mj-lt"/>
          <a:ea typeface="+mj-ea"/>
          <a:cs typeface="+mj-cs"/>
        </a:defRPr>
      </a:lvl1pPr>
      <a:lvl2pPr algn="ctr" rtl="0" fontAlgn="base">
        <a:spcBef>
          <a:spcPct val="0"/>
        </a:spcBef>
        <a:spcAft>
          <a:spcPct val="0"/>
        </a:spcAft>
        <a:defRPr sz="4400">
          <a:solidFill>
            <a:srgbClr val="333399"/>
          </a:solidFill>
          <a:latin typeface="Comic Sans MS" pitchFamily="66" charset="0"/>
        </a:defRPr>
      </a:lvl2pPr>
      <a:lvl3pPr algn="ctr" rtl="0" fontAlgn="base">
        <a:spcBef>
          <a:spcPct val="0"/>
        </a:spcBef>
        <a:spcAft>
          <a:spcPct val="0"/>
        </a:spcAft>
        <a:defRPr sz="4400">
          <a:solidFill>
            <a:srgbClr val="333399"/>
          </a:solidFill>
          <a:latin typeface="Comic Sans MS" pitchFamily="66" charset="0"/>
        </a:defRPr>
      </a:lvl3pPr>
      <a:lvl4pPr algn="ctr" rtl="0" fontAlgn="base">
        <a:spcBef>
          <a:spcPct val="0"/>
        </a:spcBef>
        <a:spcAft>
          <a:spcPct val="0"/>
        </a:spcAft>
        <a:defRPr sz="4400">
          <a:solidFill>
            <a:srgbClr val="333399"/>
          </a:solidFill>
          <a:latin typeface="Comic Sans MS" pitchFamily="66" charset="0"/>
        </a:defRPr>
      </a:lvl4pPr>
      <a:lvl5pPr algn="ctr" rtl="0" fontAlgn="base">
        <a:spcBef>
          <a:spcPct val="0"/>
        </a:spcBef>
        <a:spcAft>
          <a:spcPct val="0"/>
        </a:spcAft>
        <a:defRPr sz="4400">
          <a:solidFill>
            <a:srgbClr val="333399"/>
          </a:solidFill>
          <a:latin typeface="Comic Sans MS" pitchFamily="66" charset="0"/>
        </a:defRPr>
      </a:lvl5pPr>
      <a:lvl6pPr marL="457200" algn="ctr" rtl="0" fontAlgn="base">
        <a:spcBef>
          <a:spcPct val="0"/>
        </a:spcBef>
        <a:spcAft>
          <a:spcPct val="0"/>
        </a:spcAft>
        <a:defRPr sz="4400">
          <a:solidFill>
            <a:srgbClr val="333399"/>
          </a:solidFill>
          <a:latin typeface="Comic Sans MS" pitchFamily="66" charset="0"/>
        </a:defRPr>
      </a:lvl6pPr>
      <a:lvl7pPr marL="914400" algn="ctr" rtl="0" fontAlgn="base">
        <a:spcBef>
          <a:spcPct val="0"/>
        </a:spcBef>
        <a:spcAft>
          <a:spcPct val="0"/>
        </a:spcAft>
        <a:defRPr sz="4400">
          <a:solidFill>
            <a:srgbClr val="333399"/>
          </a:solidFill>
          <a:latin typeface="Comic Sans MS" pitchFamily="66" charset="0"/>
        </a:defRPr>
      </a:lvl7pPr>
      <a:lvl8pPr marL="1371600" algn="ctr" rtl="0" fontAlgn="base">
        <a:spcBef>
          <a:spcPct val="0"/>
        </a:spcBef>
        <a:spcAft>
          <a:spcPct val="0"/>
        </a:spcAft>
        <a:defRPr sz="4400">
          <a:solidFill>
            <a:srgbClr val="333399"/>
          </a:solidFill>
          <a:latin typeface="Comic Sans MS" pitchFamily="66" charset="0"/>
        </a:defRPr>
      </a:lvl8pPr>
      <a:lvl9pPr marL="1828800" algn="ctr" rtl="0" fontAlgn="base">
        <a:spcBef>
          <a:spcPct val="0"/>
        </a:spcBef>
        <a:spcAft>
          <a:spcPct val="0"/>
        </a:spcAft>
        <a:defRPr sz="4400">
          <a:solidFill>
            <a:srgbClr val="333399"/>
          </a:solidFill>
          <a:latin typeface="Comic Sans MS" pitchFamily="66" charset="0"/>
        </a:defRPr>
      </a:lvl9pPr>
    </p:titleStyle>
    <p:bodyStyle>
      <a:lvl1pPr marL="342900" indent="-342900" algn="l" rtl="0" fontAlgn="base">
        <a:spcBef>
          <a:spcPct val="20000"/>
        </a:spcBef>
        <a:spcAft>
          <a:spcPct val="0"/>
        </a:spcAft>
        <a:buClr>
          <a:schemeClr val="folHlink"/>
        </a:buClr>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Font typeface="Symbol" pitchFamily="18" charset="2"/>
        <a:buChar char="·"/>
        <a:defRPr sz="2800">
          <a:solidFill>
            <a:schemeClr val="tx1"/>
          </a:solidFill>
          <a:latin typeface="+mn-lt"/>
        </a:defRPr>
      </a:lvl2pPr>
      <a:lvl3pPr marL="1143000" indent="-228600" algn="l" rtl="0" fontAlgn="base">
        <a:spcBef>
          <a:spcPct val="20000"/>
        </a:spcBef>
        <a:spcAft>
          <a:spcPct val="0"/>
        </a:spcAft>
        <a:buClr>
          <a:schemeClr val="hlink"/>
        </a:buClr>
        <a:buFont typeface="Symbol" pitchFamily="18" charset="2"/>
        <a:buChar char="·"/>
        <a:defRPr sz="2400">
          <a:solidFill>
            <a:schemeClr val="tx1"/>
          </a:solidFill>
          <a:latin typeface="+mn-lt"/>
        </a:defRPr>
      </a:lvl3pPr>
      <a:lvl4pPr marL="1600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4pPr>
      <a:lvl5pPr marL="20574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r="-13717"/>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667000" y="2202872"/>
            <a:ext cx="5867400" cy="2462357"/>
          </a:xfrm>
          <a:noFill/>
        </p:spPr>
        <p:txBody>
          <a:bodyPr/>
          <a:lstStyle/>
          <a:p>
            <a:r>
              <a:rPr lang="en-AU" altLang="en-US" sz="3600" b="1" dirty="0">
                <a:solidFill>
                  <a:srgbClr val="FF00FF"/>
                </a:solidFill>
              </a:rPr>
              <a:t>ARISTAR INTERNATIONAL SCHOOL</a:t>
            </a:r>
          </a:p>
        </p:txBody>
      </p:sp>
      <p:sp>
        <p:nvSpPr>
          <p:cNvPr id="2053" name="Rectangle 5"/>
          <p:cNvSpPr>
            <a:spLocks noGrp="1" noChangeArrowheads="1"/>
          </p:cNvSpPr>
          <p:nvPr>
            <p:ph type="subTitle" idx="1"/>
          </p:nvPr>
        </p:nvSpPr>
        <p:spPr>
          <a:xfrm>
            <a:off x="3276599" y="1802846"/>
            <a:ext cx="4523509" cy="579438"/>
          </a:xfrm>
          <a:noFill/>
        </p:spPr>
        <p:txBody>
          <a:bodyPr/>
          <a:lstStyle/>
          <a:p>
            <a:r>
              <a:rPr lang="en-US" altLang="en-US" b="1" dirty="0">
                <a:solidFill>
                  <a:srgbClr val="FF00FF"/>
                </a:solidFill>
                <a:latin typeface="Broadway" panose="04040905080B02020502" pitchFamily="82" charset="0"/>
              </a:rPr>
              <a:t>WELCOME TO</a:t>
            </a:r>
            <a:endParaRPr lang="en-AU" altLang="en-US" b="1" dirty="0">
              <a:solidFill>
                <a:srgbClr val="FF00FF"/>
              </a:solidFill>
              <a:latin typeface="Broadway" panose="04040905080B02020502" pitchFamily="82" charset="0"/>
            </a:endParaRPr>
          </a:p>
        </p:txBody>
      </p:sp>
    </p:spTree>
  </p:cSld>
  <p:clrMapOvr>
    <a:masterClrMapping/>
  </p:clrMapOvr>
  <p:transition spd="med">
    <p:push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685800" y="381000"/>
            <a:ext cx="6870700" cy="810491"/>
          </a:xfrm>
        </p:spPr>
        <p:txBody>
          <a:bodyPr/>
          <a:lstStyle/>
          <a:p>
            <a:r>
              <a:rPr lang="en-US" altLang="en-US" dirty="0"/>
              <a:t>Accreditation Body:</a:t>
            </a:r>
            <a:endParaRPr lang="en-AU" altLang="en-US" dirty="0"/>
          </a:p>
        </p:txBody>
      </p:sp>
      <p:sp>
        <p:nvSpPr>
          <p:cNvPr id="16407" name="Rectangle 23"/>
          <p:cNvSpPr>
            <a:spLocks noGrp="1" noChangeArrowheads="1"/>
          </p:cNvSpPr>
          <p:nvPr>
            <p:ph type="body" sz="half" idx="1"/>
          </p:nvPr>
        </p:nvSpPr>
        <p:spPr>
          <a:xfrm>
            <a:off x="324465" y="1357745"/>
            <a:ext cx="8597466" cy="4951615"/>
          </a:xfrm>
        </p:spPr>
        <p:txBody>
          <a:bodyPr/>
          <a:lstStyle/>
          <a:p>
            <a:pPr marL="457200" lvl="1" indent="-457200">
              <a:lnSpc>
                <a:spcPct val="90000"/>
              </a:lnSpc>
              <a:buFont typeface="Wingdings" panose="05000000000000000000" pitchFamily="2" charset="2"/>
              <a:buChar char="v"/>
            </a:pPr>
            <a:r>
              <a:rPr lang="en-US" altLang="en-US" sz="3400" dirty="0">
                <a:latin typeface="BrowalliaUPC" panose="020B0604020202020204" pitchFamily="34" charset="-34"/>
                <a:cs typeface="BrowalliaUPC" panose="020B0604020202020204" pitchFamily="34" charset="-34"/>
              </a:rPr>
              <a:t>Implement the Australian Early Year Learning Framework for our kindergarten school curriculum</a:t>
            </a:r>
            <a:endParaRPr lang="th-TH" altLang="en-US" sz="3400" dirty="0">
              <a:latin typeface="BrowalliaUPC" panose="020B0604020202020204" pitchFamily="34" charset="-34"/>
              <a:cs typeface="BrowalliaUPC" panose="020B0604020202020204" pitchFamily="34" charset="-34"/>
            </a:endParaRPr>
          </a:p>
          <a:p>
            <a:pPr marL="457200" lvl="1" indent="-457200">
              <a:lnSpc>
                <a:spcPct val="90000"/>
              </a:lnSpc>
              <a:buFont typeface="Wingdings" panose="05000000000000000000" pitchFamily="2" charset="2"/>
              <a:buChar char="v"/>
            </a:pPr>
            <a:r>
              <a:rPr lang="en-US" altLang="en-US" sz="3400" dirty="0">
                <a:latin typeface="BrowalliaUPC" panose="020B0604020202020204" pitchFamily="34" charset="-34"/>
                <a:cs typeface="BrowalliaUPC" panose="020B0604020202020204" pitchFamily="34" charset="-34"/>
              </a:rPr>
              <a:t>Using Australian National Curriculum by ACARA (</a:t>
            </a:r>
            <a:r>
              <a:rPr lang="en-AU" altLang="en-US" sz="3400" dirty="0">
                <a:latin typeface="BrowalliaUPC" panose="020B0604020202020204" pitchFamily="34" charset="-34"/>
                <a:cs typeface="BrowalliaUPC" panose="020B0604020202020204" pitchFamily="34" charset="-34"/>
              </a:rPr>
              <a:t>The Australian Curriculum, Assessment and Reporting Authority) for our primary and secondary school curriculum</a:t>
            </a:r>
          </a:p>
          <a:p>
            <a:pPr marL="457200" lvl="1" indent="-457200">
              <a:lnSpc>
                <a:spcPct val="90000"/>
              </a:lnSpc>
              <a:buFont typeface="Wingdings" panose="05000000000000000000" pitchFamily="2" charset="2"/>
              <a:buChar char="v"/>
            </a:pPr>
            <a:r>
              <a:rPr lang="en-AU" altLang="en-US" sz="3400" dirty="0">
                <a:latin typeface="BrowalliaUPC" panose="020B0604020202020204" pitchFamily="34" charset="-34"/>
                <a:cs typeface="BrowalliaUPC" panose="020B0604020202020204" pitchFamily="34" charset="-34"/>
              </a:rPr>
              <a:t>Apply NAPLAN (The National Assessment Program) test via an online system</a:t>
            </a:r>
          </a:p>
          <a:p>
            <a:pPr marL="457200" lvl="1" indent="-457200">
              <a:lnSpc>
                <a:spcPct val="90000"/>
              </a:lnSpc>
              <a:buFont typeface="Wingdings" panose="05000000000000000000" pitchFamily="2" charset="2"/>
              <a:buChar char="v"/>
            </a:pPr>
            <a:r>
              <a:rPr lang="en-AU" altLang="en-US" sz="3400" dirty="0">
                <a:latin typeface="BrowalliaUPC" panose="020B0604020202020204" pitchFamily="34" charset="-34"/>
                <a:cs typeface="BrowalliaUPC" panose="020B0604020202020204" pitchFamily="34" charset="-34"/>
              </a:rPr>
              <a:t>School registered under the Ministry of Education, Thailand under OPEC and accredited by EIAC</a:t>
            </a:r>
          </a:p>
          <a:p>
            <a:pPr marL="457200" lvl="1" indent="0">
              <a:lnSpc>
                <a:spcPct val="90000"/>
              </a:lnSpc>
              <a:buNone/>
            </a:pPr>
            <a:endParaRPr lang="en-AU" altLang="en-US" sz="2000" dirty="0"/>
          </a:p>
          <a:p>
            <a:pPr lvl="1">
              <a:lnSpc>
                <a:spcPct val="90000"/>
              </a:lnSpc>
              <a:buFont typeface="Wingdings" panose="05000000000000000000" pitchFamily="2" charset="2"/>
              <a:buChar char="v"/>
            </a:pPr>
            <a:endParaRPr lang="en-AU" altLang="en-US" sz="2000" dirty="0"/>
          </a:p>
          <a:p>
            <a:pPr lvl="1">
              <a:lnSpc>
                <a:spcPct val="90000"/>
              </a:lnSpc>
              <a:buFont typeface="Wingdings" panose="05000000000000000000" pitchFamily="2" charset="2"/>
              <a:buChar char="v"/>
            </a:pPr>
            <a:endParaRPr lang="en-AU" altLang="en-US" sz="2000" dirty="0"/>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11480" y="351196"/>
            <a:ext cx="8216537" cy="712066"/>
          </a:xfrm>
        </p:spPr>
        <p:txBody>
          <a:bodyPr/>
          <a:lstStyle/>
          <a:p>
            <a:r>
              <a:rPr lang="en-US" altLang="en-US" sz="3800" dirty="0">
                <a:solidFill>
                  <a:schemeClr val="tx2">
                    <a:lumMod val="50000"/>
                  </a:schemeClr>
                </a:solidFill>
              </a:rPr>
              <a:t>Primary Year Curriculum Structure</a:t>
            </a:r>
            <a:endParaRPr lang="en-AU" altLang="en-US" sz="3800" dirty="0">
              <a:solidFill>
                <a:schemeClr val="tx2">
                  <a:lumMod val="50000"/>
                </a:schemeClr>
              </a:solidFill>
            </a:endParaRPr>
          </a:p>
        </p:txBody>
      </p:sp>
      <p:sp>
        <p:nvSpPr>
          <p:cNvPr id="19459" name="Rectangle 3"/>
          <p:cNvSpPr>
            <a:spLocks noGrp="1" noChangeArrowheads="1"/>
          </p:cNvSpPr>
          <p:nvPr>
            <p:ph type="body" idx="1"/>
          </p:nvPr>
        </p:nvSpPr>
        <p:spPr>
          <a:xfrm>
            <a:off x="411480" y="1381264"/>
            <a:ext cx="8321040" cy="4576215"/>
          </a:xfrm>
        </p:spPr>
        <p:txBody>
          <a:bodyPr/>
          <a:lstStyle/>
          <a:p>
            <a:pPr marL="0" indent="0" algn="ctr">
              <a:lnSpc>
                <a:spcPct val="90000"/>
              </a:lnSpc>
              <a:buNone/>
            </a:pPr>
            <a:r>
              <a:rPr lang="en-US" altLang="en-US" sz="3400" b="1" i="1" dirty="0">
                <a:solidFill>
                  <a:srgbClr val="0099CC"/>
                </a:solidFill>
                <a:latin typeface="BrowalliaUPC" panose="020B0604020202020204" pitchFamily="34" charset="-34"/>
                <a:cs typeface="BrowalliaUPC" panose="020B0604020202020204" pitchFamily="34" charset="-34"/>
              </a:rPr>
              <a:t>Nine Subjects area across from foundation Year to Year:</a:t>
            </a:r>
          </a:p>
          <a:p>
            <a:pPr marL="514350" indent="0">
              <a:lnSpc>
                <a:spcPct val="90000"/>
              </a:lnSpc>
              <a:buNone/>
            </a:pPr>
            <a:r>
              <a:rPr lang="en-US" altLang="en-US" dirty="0">
                <a:solidFill>
                  <a:schemeClr val="tx2">
                    <a:lumMod val="50000"/>
                  </a:schemeClr>
                </a:solidFill>
                <a:latin typeface="BrowalliaUPC" panose="020B0604020202020204" pitchFamily="34" charset="-34"/>
                <a:cs typeface="BrowalliaUPC" panose="020B0604020202020204" pitchFamily="34" charset="-34"/>
              </a:rPr>
              <a:t>1. English		2. Mathematics	</a:t>
            </a:r>
          </a:p>
          <a:p>
            <a:pPr marL="514350" indent="0">
              <a:lnSpc>
                <a:spcPct val="90000"/>
              </a:lnSpc>
              <a:buNone/>
            </a:pPr>
            <a:r>
              <a:rPr lang="en-US" altLang="en-US" dirty="0">
                <a:solidFill>
                  <a:schemeClr val="tx2">
                    <a:lumMod val="50000"/>
                  </a:schemeClr>
                </a:solidFill>
                <a:latin typeface="BrowalliaUPC" panose="020B0604020202020204" pitchFamily="34" charset="-34"/>
                <a:cs typeface="BrowalliaUPC" panose="020B0604020202020204" pitchFamily="34" charset="-34"/>
              </a:rPr>
              <a:t>3. Science		4. Art/Music/Drama	</a:t>
            </a:r>
          </a:p>
          <a:p>
            <a:pPr marL="514350" indent="0">
              <a:lnSpc>
                <a:spcPct val="90000"/>
              </a:lnSpc>
              <a:buNone/>
            </a:pPr>
            <a:r>
              <a:rPr lang="en-US" altLang="en-US" dirty="0">
                <a:solidFill>
                  <a:schemeClr val="tx2">
                    <a:lumMod val="50000"/>
                  </a:schemeClr>
                </a:solidFill>
                <a:latin typeface="BrowalliaUPC" panose="020B0604020202020204" pitchFamily="34" charset="-34"/>
                <a:cs typeface="BrowalliaUPC" panose="020B0604020202020204" pitchFamily="34" charset="-34"/>
              </a:rPr>
              <a:t>5. Chinese 	6. Technology</a:t>
            </a:r>
          </a:p>
          <a:p>
            <a:pPr marL="514350" indent="0">
              <a:lnSpc>
                <a:spcPct val="90000"/>
              </a:lnSpc>
              <a:buNone/>
            </a:pPr>
            <a:r>
              <a:rPr lang="en-AU" altLang="en-US" dirty="0">
                <a:solidFill>
                  <a:schemeClr val="tx2">
                    <a:lumMod val="50000"/>
                  </a:schemeClr>
                </a:solidFill>
                <a:latin typeface="BrowalliaUPC" panose="020B0604020202020204" pitchFamily="34" charset="-34"/>
                <a:cs typeface="BrowalliaUPC" panose="020B0604020202020204" pitchFamily="34" charset="-34"/>
              </a:rPr>
              <a:t>7. Humanities and Social Sciences</a:t>
            </a:r>
          </a:p>
          <a:p>
            <a:pPr marL="514350" indent="0">
              <a:lnSpc>
                <a:spcPct val="90000"/>
              </a:lnSpc>
              <a:buNone/>
            </a:pPr>
            <a:r>
              <a:rPr lang="en-US" altLang="en-US" dirty="0">
                <a:solidFill>
                  <a:schemeClr val="tx2">
                    <a:lumMod val="50000"/>
                  </a:schemeClr>
                </a:solidFill>
                <a:latin typeface="BrowalliaUPC" panose="020B0604020202020204" pitchFamily="34" charset="-34"/>
                <a:cs typeface="BrowalliaUPC" panose="020B0604020202020204" pitchFamily="34" charset="-34"/>
              </a:rPr>
              <a:t>8. Health and Physical Education</a:t>
            </a:r>
          </a:p>
          <a:p>
            <a:pPr marL="514350" indent="0">
              <a:lnSpc>
                <a:spcPct val="90000"/>
              </a:lnSpc>
              <a:buNone/>
            </a:pPr>
            <a:r>
              <a:rPr lang="en-US" dirty="0">
                <a:solidFill>
                  <a:schemeClr val="tx2">
                    <a:lumMod val="50000"/>
                  </a:schemeClr>
                </a:solidFill>
                <a:latin typeface="BrowalliaUPC" panose="020B0604020202020204" pitchFamily="34" charset="-34"/>
                <a:cs typeface="BrowalliaUPC" panose="020B0604020202020204" pitchFamily="34" charset="-34"/>
              </a:rPr>
              <a:t>9. </a:t>
            </a:r>
            <a:r>
              <a:rPr lang="en-AU" dirty="0">
                <a:solidFill>
                  <a:schemeClr val="tx2">
                    <a:lumMod val="50000"/>
                  </a:schemeClr>
                </a:solidFill>
                <a:latin typeface="BrowalliaUPC" panose="020B0604020202020204" pitchFamily="34" charset="-34"/>
                <a:cs typeface="BrowalliaUPC" panose="020B0604020202020204" pitchFamily="34" charset="-34"/>
              </a:rPr>
              <a:t>Thai Studies</a:t>
            </a:r>
          </a:p>
          <a:p>
            <a:pPr marL="514350" indent="-514350" algn="ctr">
              <a:lnSpc>
                <a:spcPct val="90000"/>
              </a:lnSpc>
              <a:buNone/>
            </a:pPr>
            <a:r>
              <a:rPr lang="en-AU" altLang="en-US" dirty="0">
                <a:solidFill>
                  <a:schemeClr val="tx2">
                    <a:lumMod val="50000"/>
                  </a:schemeClr>
                </a:solidFill>
                <a:latin typeface="BrowalliaUPC" panose="020B0604020202020204" pitchFamily="34" charset="-34"/>
                <a:cs typeface="BrowalliaUPC" panose="020B0604020202020204" pitchFamily="34" charset="-34"/>
              </a:rPr>
              <a:t>https://youtu.be/H0IJueFN5xE</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74582644"/>
              </p:ext>
            </p:extLst>
          </p:nvPr>
        </p:nvGraphicFramePr>
        <p:xfrm>
          <a:off x="398204" y="309713"/>
          <a:ext cx="8347590" cy="6276390"/>
        </p:xfrm>
        <a:graphic>
          <a:graphicData uri="http://schemas.openxmlformats.org/drawingml/2006/table">
            <a:tbl>
              <a:tblPr firstRow="1" firstCol="1" bandRow="1">
                <a:tableStyleId>{5C22544A-7EE6-4342-B048-85BDC9FD1C3A}</a:tableStyleId>
              </a:tblPr>
              <a:tblGrid>
                <a:gridCol w="1991035">
                  <a:extLst>
                    <a:ext uri="{9D8B030D-6E8A-4147-A177-3AD203B41FA5}">
                      <a16:colId xmlns:a16="http://schemas.microsoft.com/office/drawing/2014/main" val="20000"/>
                    </a:ext>
                  </a:extLst>
                </a:gridCol>
                <a:gridCol w="1080877">
                  <a:extLst>
                    <a:ext uri="{9D8B030D-6E8A-4147-A177-3AD203B41FA5}">
                      <a16:colId xmlns:a16="http://schemas.microsoft.com/office/drawing/2014/main" val="20001"/>
                    </a:ext>
                  </a:extLst>
                </a:gridCol>
                <a:gridCol w="801368">
                  <a:extLst>
                    <a:ext uri="{9D8B030D-6E8A-4147-A177-3AD203B41FA5}">
                      <a16:colId xmlns:a16="http://schemas.microsoft.com/office/drawing/2014/main" val="20002"/>
                    </a:ext>
                  </a:extLst>
                </a:gridCol>
                <a:gridCol w="934930">
                  <a:extLst>
                    <a:ext uri="{9D8B030D-6E8A-4147-A177-3AD203B41FA5}">
                      <a16:colId xmlns:a16="http://schemas.microsoft.com/office/drawing/2014/main" val="20003"/>
                    </a:ext>
                  </a:extLst>
                </a:gridCol>
                <a:gridCol w="934930">
                  <a:extLst>
                    <a:ext uri="{9D8B030D-6E8A-4147-A177-3AD203B41FA5}">
                      <a16:colId xmlns:a16="http://schemas.microsoft.com/office/drawing/2014/main" val="20004"/>
                    </a:ext>
                  </a:extLst>
                </a:gridCol>
                <a:gridCol w="868150">
                  <a:extLst>
                    <a:ext uri="{9D8B030D-6E8A-4147-A177-3AD203B41FA5}">
                      <a16:colId xmlns:a16="http://schemas.microsoft.com/office/drawing/2014/main" val="20005"/>
                    </a:ext>
                  </a:extLst>
                </a:gridCol>
                <a:gridCol w="868150">
                  <a:extLst>
                    <a:ext uri="{9D8B030D-6E8A-4147-A177-3AD203B41FA5}">
                      <a16:colId xmlns:a16="http://schemas.microsoft.com/office/drawing/2014/main" val="20006"/>
                    </a:ext>
                  </a:extLst>
                </a:gridCol>
                <a:gridCol w="868150">
                  <a:extLst>
                    <a:ext uri="{9D8B030D-6E8A-4147-A177-3AD203B41FA5}">
                      <a16:colId xmlns:a16="http://schemas.microsoft.com/office/drawing/2014/main" val="20007"/>
                    </a:ext>
                  </a:extLst>
                </a:gridCol>
              </a:tblGrid>
              <a:tr h="429692">
                <a:tc rowSpan="2">
                  <a:txBody>
                    <a:bodyPr/>
                    <a:lstStyle/>
                    <a:p>
                      <a:pPr marL="0" marR="0" algn="ctr">
                        <a:lnSpc>
                          <a:spcPct val="115000"/>
                        </a:lnSpc>
                        <a:spcBef>
                          <a:spcPts val="0"/>
                        </a:spcBef>
                        <a:spcAft>
                          <a:spcPts val="0"/>
                        </a:spcAft>
                      </a:pPr>
                      <a:r>
                        <a:rPr lang="en-US" sz="1800" b="0" dirty="0">
                          <a:effectLst/>
                          <a:latin typeface="BrowalliaUPC" panose="020B0604020202020204" pitchFamily="34" charset="-34"/>
                          <a:cs typeface="BrowalliaUPC" panose="020B0604020202020204" pitchFamily="34" charset="-34"/>
                        </a:rPr>
                        <a:t> </a:t>
                      </a:r>
                      <a:endParaRPr lang="en-AU" sz="1800" b="0" dirty="0">
                        <a:effectLst/>
                        <a:latin typeface="BrowalliaUPC" panose="020B0604020202020204" pitchFamily="34" charset="-34"/>
                        <a:cs typeface="BrowalliaUPC" panose="020B0604020202020204" pitchFamily="34" charset="-34"/>
                      </a:endParaRPr>
                    </a:p>
                    <a:p>
                      <a:pPr marL="0" marR="0" algn="ctr">
                        <a:lnSpc>
                          <a:spcPct val="115000"/>
                        </a:lnSpc>
                        <a:spcBef>
                          <a:spcPts val="0"/>
                        </a:spcBef>
                        <a:spcAft>
                          <a:spcPts val="0"/>
                        </a:spcAft>
                      </a:pPr>
                      <a:r>
                        <a:rPr lang="en-US" sz="2400" b="1" dirty="0">
                          <a:solidFill>
                            <a:srgbClr val="333399"/>
                          </a:solidFill>
                          <a:effectLst/>
                          <a:latin typeface="BrowalliaUPC" panose="020B0604020202020204" pitchFamily="34" charset="-34"/>
                          <a:ea typeface="Calibri"/>
                          <a:cs typeface="BrowalliaUPC" panose="020B0604020202020204" pitchFamily="34" charset="-34"/>
                        </a:rPr>
                        <a:t>SUBJECT</a:t>
                      </a:r>
                      <a:endParaRPr lang="en-AU" sz="24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gridSpan="7">
                  <a:txBody>
                    <a:bodyPr/>
                    <a:lstStyle/>
                    <a:p>
                      <a:pPr marL="0" marR="0" algn="ctr">
                        <a:lnSpc>
                          <a:spcPct val="115000"/>
                        </a:lnSpc>
                        <a:spcBef>
                          <a:spcPts val="0"/>
                        </a:spcBef>
                        <a:spcAft>
                          <a:spcPts val="0"/>
                        </a:spcAft>
                      </a:pPr>
                      <a:r>
                        <a:rPr lang="en-US" sz="2400" dirty="0">
                          <a:solidFill>
                            <a:srgbClr val="333399"/>
                          </a:solidFill>
                          <a:effectLst/>
                          <a:latin typeface="BrowalliaUPC" panose="020B0604020202020204" pitchFamily="34" charset="-34"/>
                          <a:ea typeface="Calibri"/>
                          <a:cs typeface="BrowalliaUPC" panose="020B0604020202020204" pitchFamily="34" charset="-34"/>
                        </a:rPr>
                        <a:t>Primary Class Learning Hours</a:t>
                      </a:r>
                      <a:endParaRPr lang="en-AU" sz="2400"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498830">
                <a:tc vMerge="1">
                  <a:txBody>
                    <a:bodyPr/>
                    <a:lstStyle/>
                    <a:p>
                      <a:endParaRPr lang="en-AU"/>
                    </a:p>
                  </a:txBody>
                  <a:tcPr/>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Foundation</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Year 1</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Year 2</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Year 3</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Year 4</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Year 5</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b="1" dirty="0">
                          <a:solidFill>
                            <a:srgbClr val="FF6600"/>
                          </a:solidFill>
                          <a:effectLst/>
                          <a:latin typeface="BrowalliaUPC" panose="020B0604020202020204" pitchFamily="34" charset="-34"/>
                          <a:cs typeface="BrowalliaUPC" panose="020B0604020202020204" pitchFamily="34" charset="-34"/>
                        </a:rPr>
                        <a:t>Year 6</a:t>
                      </a:r>
                      <a:endParaRPr lang="en-AU" sz="2000" b="1" dirty="0">
                        <a:solidFill>
                          <a:srgbClr val="FF6600"/>
                        </a:solidFill>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1"/>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Mathematics</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160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160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160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160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160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160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160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2"/>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Science</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120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120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3"/>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Technologies</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40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40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40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40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AU"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AU"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AU"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4"/>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English</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280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5"/>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Thai Studies</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200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6"/>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Chinese</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7"/>
                  </a:ext>
                </a:extLst>
              </a:tr>
              <a:tr h="674088">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Humanities and Social Sciences</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120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120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8"/>
                  </a:ext>
                </a:extLst>
              </a:tr>
              <a:tr h="660676">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Health &amp; Physical Education</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09"/>
                  </a:ext>
                </a:extLst>
              </a:tr>
              <a:tr h="491139">
                <a:tc>
                  <a:txBody>
                    <a:bodyPr/>
                    <a:lstStyle/>
                    <a:p>
                      <a:pPr marL="0" marR="0" algn="ctr">
                        <a:lnSpc>
                          <a:spcPct val="115000"/>
                        </a:lnSpc>
                        <a:spcBef>
                          <a:spcPts val="0"/>
                        </a:spcBef>
                        <a:spcAft>
                          <a:spcPts val="0"/>
                        </a:spcAft>
                      </a:pPr>
                      <a:r>
                        <a:rPr lang="en-US" sz="2000" b="1" dirty="0">
                          <a:solidFill>
                            <a:srgbClr val="333399"/>
                          </a:solidFill>
                          <a:effectLst/>
                          <a:latin typeface="BrowalliaUPC" panose="020B0604020202020204" pitchFamily="34" charset="-34"/>
                          <a:cs typeface="BrowalliaUPC" panose="020B0604020202020204" pitchFamily="34" charset="-34"/>
                        </a:rPr>
                        <a:t>Arts</a:t>
                      </a:r>
                      <a:endParaRPr lang="en-AU" sz="2000" b="1"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US"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AU"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en-AU" sz="2000">
                          <a:effectLst/>
                          <a:latin typeface="BrowalliaUPC" panose="020B0604020202020204" pitchFamily="34" charset="-34"/>
                          <a:cs typeface="BrowalliaUPC" panose="020B0604020202020204" pitchFamily="34" charset="-34"/>
                        </a:rPr>
                        <a:t>120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80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80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10"/>
                  </a:ext>
                </a:extLst>
              </a:tr>
              <a:tr h="507815">
                <a:tc>
                  <a:txBody>
                    <a:bodyPr/>
                    <a:lstStyle/>
                    <a:p>
                      <a:pPr marL="0" marR="0" algn="ctr">
                        <a:lnSpc>
                          <a:spcPct val="115000"/>
                        </a:lnSpc>
                        <a:spcBef>
                          <a:spcPts val="0"/>
                        </a:spcBef>
                        <a:spcAft>
                          <a:spcPts val="0"/>
                        </a:spcAft>
                      </a:pPr>
                      <a:r>
                        <a:rPr lang="en-US" sz="2400" b="0" dirty="0">
                          <a:solidFill>
                            <a:srgbClr val="333399"/>
                          </a:solidFill>
                          <a:effectLst/>
                          <a:latin typeface="BrowalliaUPC" panose="020B0604020202020204" pitchFamily="34" charset="-34"/>
                          <a:ea typeface="Calibri"/>
                          <a:cs typeface="BrowalliaUPC" panose="020B0604020202020204" pitchFamily="34" charset="-34"/>
                        </a:rPr>
                        <a:t>Total hour/Year</a:t>
                      </a:r>
                      <a:endParaRPr lang="en-AU" sz="2400" b="0" dirty="0">
                        <a:solidFill>
                          <a:srgbClr val="333399"/>
                        </a:solidFill>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a:t>
                      </a:r>
                      <a:r>
                        <a:rPr lang="en-US" sz="2000" dirty="0">
                          <a:effectLst/>
                          <a:latin typeface="BrowalliaUPC" panose="020B0604020202020204" pitchFamily="34" charset="-34"/>
                          <a:cs typeface="BrowalliaUPC" panose="020B0604020202020204" pitchFamily="34" charset="-34"/>
                        </a:rPr>
                        <a:t>,08</a:t>
                      </a:r>
                      <a:r>
                        <a:rPr lang="th-TH" sz="2000" dirty="0">
                          <a:effectLst/>
                          <a:latin typeface="BrowalliaUPC" panose="020B0604020202020204" pitchFamily="34" charset="-34"/>
                          <a:cs typeface="BrowalliaUPC" panose="020B0604020202020204" pitchFamily="34" charset="-34"/>
                        </a:rPr>
                        <a:t>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a:t>
                      </a:r>
                      <a:r>
                        <a:rPr lang="en-US" sz="2000" dirty="0">
                          <a:effectLst/>
                          <a:latin typeface="BrowalliaUPC" panose="020B0604020202020204" pitchFamily="34" charset="-34"/>
                          <a:cs typeface="BrowalliaUPC" panose="020B0604020202020204" pitchFamily="34" charset="-34"/>
                        </a:rPr>
                        <a:t>,</a:t>
                      </a:r>
                      <a:r>
                        <a:rPr lang="th-TH" sz="2000" dirty="0">
                          <a:effectLst/>
                          <a:latin typeface="BrowalliaUPC" panose="020B0604020202020204" pitchFamily="34" charset="-34"/>
                          <a:cs typeface="BrowalliaUPC" panose="020B0604020202020204" pitchFamily="34" charset="-34"/>
                        </a:rPr>
                        <a:t>200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a:t>
                      </a:r>
                      <a:r>
                        <a:rPr lang="en-US" sz="2000">
                          <a:effectLst/>
                          <a:latin typeface="BrowalliaUPC" panose="020B0604020202020204" pitchFamily="34" charset="-34"/>
                          <a:cs typeface="BrowalliaUPC" panose="020B0604020202020204" pitchFamily="34" charset="-34"/>
                        </a:rPr>
                        <a:t>,</a:t>
                      </a: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a:t>
                      </a:r>
                      <a:r>
                        <a:rPr lang="en-US" sz="2000">
                          <a:effectLst/>
                          <a:latin typeface="BrowalliaUPC" panose="020B0604020202020204" pitchFamily="34" charset="-34"/>
                          <a:cs typeface="BrowalliaUPC" panose="020B0604020202020204" pitchFamily="34" charset="-34"/>
                        </a:rPr>
                        <a:t>,</a:t>
                      </a: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a:effectLst/>
                          <a:latin typeface="BrowalliaUPC" panose="020B0604020202020204" pitchFamily="34" charset="-34"/>
                          <a:cs typeface="BrowalliaUPC" panose="020B0604020202020204" pitchFamily="34" charset="-34"/>
                        </a:rPr>
                        <a:t>1</a:t>
                      </a:r>
                      <a:r>
                        <a:rPr lang="en-US" sz="2000">
                          <a:effectLst/>
                          <a:latin typeface="BrowalliaUPC" panose="020B0604020202020204" pitchFamily="34" charset="-34"/>
                          <a:cs typeface="BrowalliaUPC" panose="020B0604020202020204" pitchFamily="34" charset="-34"/>
                        </a:rPr>
                        <a:t>,</a:t>
                      </a:r>
                      <a:r>
                        <a:rPr lang="th-TH" sz="2000">
                          <a:effectLst/>
                          <a:latin typeface="BrowalliaUPC" panose="020B0604020202020204" pitchFamily="34" charset="-34"/>
                          <a:cs typeface="BrowalliaUPC" panose="020B0604020202020204" pitchFamily="34" charset="-34"/>
                        </a:rPr>
                        <a:t>200</a:t>
                      </a:r>
                      <a:endParaRPr lang="en-AU" sz="200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a:t>
                      </a:r>
                      <a:r>
                        <a:rPr lang="en-US" sz="2000" dirty="0">
                          <a:effectLst/>
                          <a:latin typeface="BrowalliaUPC" panose="020B0604020202020204" pitchFamily="34" charset="-34"/>
                          <a:cs typeface="BrowalliaUPC" panose="020B0604020202020204" pitchFamily="34" charset="-34"/>
                        </a:rPr>
                        <a:t>,</a:t>
                      </a:r>
                      <a:r>
                        <a:rPr lang="th-TH" sz="2000" dirty="0">
                          <a:effectLst/>
                          <a:latin typeface="BrowalliaUPC" panose="020B0604020202020204" pitchFamily="34" charset="-34"/>
                          <a:cs typeface="BrowalliaUPC" panose="020B0604020202020204" pitchFamily="34" charset="-34"/>
                        </a:rPr>
                        <a:t>200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tc>
                  <a:txBody>
                    <a:bodyPr/>
                    <a:lstStyle/>
                    <a:p>
                      <a:pPr marL="0" marR="0" algn="ctr">
                        <a:lnSpc>
                          <a:spcPct val="115000"/>
                        </a:lnSpc>
                        <a:spcBef>
                          <a:spcPts val="0"/>
                        </a:spcBef>
                        <a:spcAft>
                          <a:spcPts val="0"/>
                        </a:spcAft>
                      </a:pPr>
                      <a:r>
                        <a:rPr lang="th-TH" sz="2000" dirty="0">
                          <a:effectLst/>
                          <a:latin typeface="BrowalliaUPC" panose="020B0604020202020204" pitchFamily="34" charset="-34"/>
                          <a:cs typeface="BrowalliaUPC" panose="020B0604020202020204" pitchFamily="34" charset="-34"/>
                        </a:rPr>
                        <a:t>1</a:t>
                      </a:r>
                      <a:r>
                        <a:rPr lang="en-US" sz="2000" dirty="0">
                          <a:effectLst/>
                          <a:latin typeface="BrowalliaUPC" panose="020B0604020202020204" pitchFamily="34" charset="-34"/>
                          <a:cs typeface="BrowalliaUPC" panose="020B0604020202020204" pitchFamily="34" charset="-34"/>
                        </a:rPr>
                        <a:t>,</a:t>
                      </a:r>
                      <a:r>
                        <a:rPr lang="th-TH" sz="2000" dirty="0">
                          <a:effectLst/>
                          <a:latin typeface="BrowalliaUPC" panose="020B0604020202020204" pitchFamily="34" charset="-34"/>
                          <a:cs typeface="BrowalliaUPC" panose="020B0604020202020204" pitchFamily="34" charset="-34"/>
                        </a:rPr>
                        <a:t>200</a:t>
                      </a:r>
                      <a:endParaRPr lang="en-AU" sz="2000" dirty="0">
                        <a:effectLst/>
                        <a:latin typeface="BrowalliaUPC" panose="020B0604020202020204" pitchFamily="34" charset="-34"/>
                        <a:ea typeface="Calibri"/>
                        <a:cs typeface="BrowalliaUPC" panose="020B0604020202020204" pitchFamily="34" charset="-34"/>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9907646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90575" y="228600"/>
            <a:ext cx="6870700" cy="857865"/>
          </a:xfrm>
        </p:spPr>
        <p:txBody>
          <a:bodyPr/>
          <a:lstStyle/>
          <a:p>
            <a:r>
              <a:rPr lang="en-AU" altLang="en-US" dirty="0">
                <a:solidFill>
                  <a:srgbClr val="FF00FF"/>
                </a:solidFill>
              </a:rPr>
              <a:t>Literacy Skill Capability:</a:t>
            </a:r>
          </a:p>
        </p:txBody>
      </p:sp>
      <p:pic>
        <p:nvPicPr>
          <p:cNvPr id="204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427" y="1860141"/>
            <a:ext cx="4086553" cy="406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604684" y="1162050"/>
            <a:ext cx="3967316" cy="5143500"/>
          </a:xfrm>
        </p:spPr>
        <p:txBody>
          <a:bodyPr/>
          <a:lstStyle/>
          <a:p>
            <a:pPr marL="0" indent="0">
              <a:buNone/>
            </a:pPr>
            <a:r>
              <a:rPr lang="en-US" sz="3400" dirty="0">
                <a:solidFill>
                  <a:srgbClr val="333399"/>
                </a:solidFill>
                <a:latin typeface="BrowalliaUPC" panose="020B0604020202020204" pitchFamily="34" charset="-34"/>
                <a:cs typeface="BrowalliaUPC" panose="020B0604020202020204" pitchFamily="34" charset="-34"/>
              </a:rPr>
              <a:t>Develop the knowledge, skills and dispositions to interpret and use language confidently for learning and communicating in and out of school and for participating effectively in society. They can be written, spoken, visual, multimodal, and in print or digital/online forms.</a:t>
            </a:r>
            <a:endParaRPr lang="en-AU" sz="3400" dirty="0">
              <a:solidFill>
                <a:srgbClr val="333399"/>
              </a:solidFill>
              <a:latin typeface="BrowalliaUPC" panose="020B0604020202020204" pitchFamily="34" charset="-34"/>
              <a:cs typeface="BrowalliaUPC" panose="020B0604020202020204" pitchFamily="34" charset="-34"/>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23440" y="221225"/>
            <a:ext cx="7667625" cy="902110"/>
          </a:xfrm>
        </p:spPr>
        <p:txBody>
          <a:bodyPr/>
          <a:lstStyle/>
          <a:p>
            <a:r>
              <a:rPr lang="en-AU" altLang="en-US" dirty="0">
                <a:solidFill>
                  <a:srgbClr val="009E00"/>
                </a:solidFill>
              </a:rPr>
              <a:t>Numeracy Skill Capability:</a:t>
            </a:r>
          </a:p>
        </p:txBody>
      </p:sp>
      <p:sp>
        <p:nvSpPr>
          <p:cNvPr id="31750" name="Rectangle 6"/>
          <p:cNvSpPr>
            <a:spLocks noGrp="1" noChangeArrowheads="1"/>
          </p:cNvSpPr>
          <p:nvPr>
            <p:ph type="body" sz="half" idx="1"/>
          </p:nvPr>
        </p:nvSpPr>
        <p:spPr>
          <a:xfrm>
            <a:off x="332155" y="1222889"/>
            <a:ext cx="4555226" cy="4711186"/>
          </a:xfrm>
        </p:spPr>
        <p:txBody>
          <a:bodyPr/>
          <a:lstStyle/>
          <a:p>
            <a:pPr marL="0" indent="0">
              <a:buNone/>
            </a:pPr>
            <a:r>
              <a:rPr lang="en-US" sz="3000" dirty="0">
                <a:solidFill>
                  <a:srgbClr val="333399"/>
                </a:solidFill>
                <a:latin typeface="BrowalliaUPC" panose="020B0604020202020204" pitchFamily="34" charset="-34"/>
                <a:cs typeface="BrowalliaUPC" panose="020B0604020202020204" pitchFamily="34" charset="-34"/>
              </a:rPr>
              <a:t>Develop the knowledge and skills to use mathematics confidently across other learning areas at school and in their lives more broadly.</a:t>
            </a:r>
          </a:p>
          <a:p>
            <a:pPr marL="0" indent="0">
              <a:buNone/>
            </a:pPr>
            <a:r>
              <a:rPr lang="en-US" sz="3000" dirty="0">
                <a:solidFill>
                  <a:srgbClr val="333399"/>
                </a:solidFill>
                <a:latin typeface="BrowalliaUPC" panose="020B0604020202020204" pitchFamily="34" charset="-34"/>
                <a:cs typeface="BrowalliaUPC" panose="020B0604020202020204" pitchFamily="34" charset="-34"/>
              </a:rPr>
              <a:t>It involves students </a:t>
            </a:r>
            <a:r>
              <a:rPr lang="en-US" sz="3000" dirty="0" err="1">
                <a:solidFill>
                  <a:srgbClr val="333399"/>
                </a:solidFill>
                <a:latin typeface="BrowalliaUPC" panose="020B0604020202020204" pitchFamily="34" charset="-34"/>
                <a:cs typeface="BrowalliaUPC" panose="020B0604020202020204" pitchFamily="34" charset="-34"/>
              </a:rPr>
              <a:t>recognising</a:t>
            </a:r>
            <a:r>
              <a:rPr lang="en-US" sz="3000" dirty="0">
                <a:solidFill>
                  <a:srgbClr val="333399"/>
                </a:solidFill>
                <a:latin typeface="BrowalliaUPC" panose="020B0604020202020204" pitchFamily="34" charset="-34"/>
                <a:cs typeface="BrowalliaUPC" panose="020B0604020202020204" pitchFamily="34" charset="-34"/>
              </a:rPr>
              <a:t> and understanding the role of mathematics in the world and having the dispositions and capacities to use mathematical knowledge and skills purposefully.</a:t>
            </a:r>
          </a:p>
          <a:p>
            <a:pPr marL="0" indent="0">
              <a:buNone/>
            </a:pPr>
            <a:endParaRPr lang="en-AU" altLang="en-US" sz="3600" dirty="0">
              <a:solidFill>
                <a:srgbClr val="333399"/>
              </a:solidFill>
              <a:latin typeface="BrowalliaUPC" panose="020B0604020202020204" pitchFamily="34" charset="-34"/>
              <a:cs typeface="BrowalliaUPC" panose="020B0604020202020204" pitchFamily="34" charset="-34"/>
            </a:endParaRPr>
          </a:p>
        </p:txBody>
      </p:sp>
      <p:pic>
        <p:nvPicPr>
          <p:cNvPr id="31763" name="Picture 19" descr="Child readi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334393" y="5412659"/>
            <a:ext cx="1737119" cy="1224116"/>
          </a:xfrm>
        </p:spPr>
      </p:pic>
      <p:pic>
        <p:nvPicPr>
          <p:cNvPr id="3176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681" y="2200274"/>
            <a:ext cx="3640875" cy="362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3239" y="381000"/>
            <a:ext cx="8672051" cy="1295400"/>
          </a:xfrm>
        </p:spPr>
        <p:txBody>
          <a:bodyPr/>
          <a:lstStyle/>
          <a:p>
            <a:r>
              <a:rPr lang="en-AU" altLang="en-US" dirty="0">
                <a:solidFill>
                  <a:srgbClr val="FF9933"/>
                </a:solidFill>
              </a:rPr>
              <a:t>Information and Communication Technology (ICT) Capability</a:t>
            </a:r>
          </a:p>
        </p:txBody>
      </p:sp>
      <p:sp>
        <p:nvSpPr>
          <p:cNvPr id="32772" name="Rectangle 4"/>
          <p:cNvSpPr>
            <a:spLocks noGrp="1" noChangeArrowheads="1"/>
          </p:cNvSpPr>
          <p:nvPr>
            <p:ph type="body" sz="half" idx="1"/>
          </p:nvPr>
        </p:nvSpPr>
        <p:spPr>
          <a:xfrm>
            <a:off x="302344" y="1873046"/>
            <a:ext cx="4955456" cy="3539612"/>
          </a:xfrm>
        </p:spPr>
        <p:txBody>
          <a:bodyPr/>
          <a:lstStyle/>
          <a:p>
            <a:pPr marL="0" indent="0">
              <a:buNone/>
            </a:pPr>
            <a:r>
              <a:rPr lang="en-US" sz="3600" dirty="0">
                <a:solidFill>
                  <a:srgbClr val="333399"/>
                </a:solidFill>
                <a:latin typeface="BrowalliaUPC" panose="020B0604020202020204" pitchFamily="34" charset="-34"/>
                <a:cs typeface="BrowalliaUPC" panose="020B0604020202020204" pitchFamily="34" charset="-34"/>
              </a:rPr>
              <a:t>Involves students learning to make the most of the digital technologies available to them, adapting to new ways of doing things as technologies evolve and limiting the risks to themselves and others in a digital environment.</a:t>
            </a:r>
            <a:endParaRPr lang="en-AU" altLang="en-US" sz="3600" dirty="0">
              <a:solidFill>
                <a:srgbClr val="333399"/>
              </a:solidFill>
              <a:latin typeface="BrowalliaUPC" panose="020B0604020202020204" pitchFamily="34" charset="-34"/>
              <a:cs typeface="BrowalliaUPC" panose="020B0604020202020204" pitchFamily="34" charset="-34"/>
            </a:endParaRPr>
          </a:p>
        </p:txBody>
      </p:sp>
      <p:pic>
        <p:nvPicPr>
          <p:cNvPr id="32796" name="Picture 28" descr="Child writi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779380" y="5487916"/>
            <a:ext cx="1226947" cy="1148147"/>
          </a:xfrm>
        </p:spPr>
      </p:pic>
      <p:pic>
        <p:nvPicPr>
          <p:cNvPr id="3279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909" y="2514600"/>
            <a:ext cx="32575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4940" y="114919"/>
            <a:ext cx="8734119" cy="798871"/>
          </a:xfrm>
        </p:spPr>
        <p:txBody>
          <a:bodyPr/>
          <a:lstStyle/>
          <a:p>
            <a:r>
              <a:rPr lang="en-AU" sz="3600" dirty="0">
                <a:solidFill>
                  <a:srgbClr val="FF3300"/>
                </a:solidFill>
              </a:rPr>
              <a:t>Critical and Creative Thinking Capability </a:t>
            </a:r>
          </a:p>
        </p:txBody>
      </p:sp>
      <p:sp>
        <p:nvSpPr>
          <p:cNvPr id="30724" name="Rectangle 4"/>
          <p:cNvSpPr>
            <a:spLocks noGrp="1" noChangeArrowheads="1"/>
          </p:cNvSpPr>
          <p:nvPr>
            <p:ph type="body" sz="half" idx="1"/>
          </p:nvPr>
        </p:nvSpPr>
        <p:spPr>
          <a:xfrm>
            <a:off x="342900" y="793111"/>
            <a:ext cx="5257800" cy="5706429"/>
          </a:xfrm>
        </p:spPr>
        <p:txBody>
          <a:bodyPr/>
          <a:lstStyle/>
          <a:p>
            <a:pPr marL="0" indent="0">
              <a:buNone/>
            </a:pPr>
            <a:r>
              <a:rPr lang="en-US" altLang="en-US" sz="3400" dirty="0">
                <a:solidFill>
                  <a:srgbClr val="333399"/>
                </a:solidFill>
                <a:latin typeface="BrowalliaUPC" panose="020B0604020202020204" pitchFamily="34" charset="-34"/>
                <a:cs typeface="BrowalliaUPC" panose="020B0604020202020204" pitchFamily="34" charset="-34"/>
              </a:rPr>
              <a:t>Learn to generate and evaluate knowledge, clarify concepts and ideas, seek possibilities, consider alternatives and solve problems. Critical and creative thinking involves students thinking broadly and deeply using skills, </a:t>
            </a:r>
            <a:r>
              <a:rPr lang="en-US" altLang="en-US" sz="3400" dirty="0" err="1">
                <a:solidFill>
                  <a:srgbClr val="333399"/>
                </a:solidFill>
                <a:latin typeface="BrowalliaUPC" panose="020B0604020202020204" pitchFamily="34" charset="-34"/>
                <a:cs typeface="BrowalliaUPC" panose="020B0604020202020204" pitchFamily="34" charset="-34"/>
              </a:rPr>
              <a:t>behaviours</a:t>
            </a:r>
            <a:r>
              <a:rPr lang="en-US" altLang="en-US" sz="3400" dirty="0">
                <a:solidFill>
                  <a:srgbClr val="333399"/>
                </a:solidFill>
                <a:latin typeface="BrowalliaUPC" panose="020B0604020202020204" pitchFamily="34" charset="-34"/>
                <a:cs typeface="BrowalliaUPC" panose="020B0604020202020204" pitchFamily="34" charset="-34"/>
              </a:rPr>
              <a:t> and dispositions such as reason, logic, resourcefulness, imagination and innovation in all learning areas at school and in their lives beyond school.</a:t>
            </a:r>
            <a:endParaRPr lang="th-TH" altLang="en-US" sz="3400" dirty="0">
              <a:solidFill>
                <a:srgbClr val="333399"/>
              </a:solidFill>
              <a:latin typeface="BrowalliaUPC" panose="020B0604020202020204" pitchFamily="34" charset="-34"/>
              <a:cs typeface="BrowalliaUPC" panose="020B0604020202020204" pitchFamily="34" charset="-34"/>
            </a:endParaRPr>
          </a:p>
        </p:txBody>
      </p:sp>
      <p:pic>
        <p:nvPicPr>
          <p:cNvPr id="30728" name="Picture 8" descr="Calculator, pencil, and pap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40145" y="5442794"/>
            <a:ext cx="1224116" cy="1056747"/>
          </a:xfrm>
          <a:ln/>
        </p:spPr>
      </p:pic>
      <p:pic>
        <p:nvPicPr>
          <p:cNvPr id="3072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145" y="1762125"/>
            <a:ext cx="3398914" cy="343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361335" y="162229"/>
            <a:ext cx="8421329" cy="813619"/>
          </a:xfrm>
        </p:spPr>
        <p:txBody>
          <a:bodyPr/>
          <a:lstStyle/>
          <a:p>
            <a:r>
              <a:rPr lang="en-AU" dirty="0">
                <a:solidFill>
                  <a:srgbClr val="9900FF"/>
                </a:solidFill>
              </a:rPr>
              <a:t>Personal and Social Capability</a:t>
            </a:r>
          </a:p>
        </p:txBody>
      </p:sp>
      <p:sp>
        <p:nvSpPr>
          <p:cNvPr id="11269" name="Rectangle 5"/>
          <p:cNvSpPr>
            <a:spLocks noGrp="1" noChangeArrowheads="1"/>
          </p:cNvSpPr>
          <p:nvPr>
            <p:ph type="body" sz="half" idx="1"/>
          </p:nvPr>
        </p:nvSpPr>
        <p:spPr>
          <a:xfrm>
            <a:off x="383458" y="1104900"/>
            <a:ext cx="4734234" cy="5486400"/>
          </a:xfrm>
        </p:spPr>
        <p:txBody>
          <a:bodyPr/>
          <a:lstStyle/>
          <a:p>
            <a:pPr marL="0" indent="0">
              <a:buNone/>
            </a:pPr>
            <a:r>
              <a:rPr lang="en-US" sz="3300" dirty="0">
                <a:solidFill>
                  <a:srgbClr val="333399"/>
                </a:solidFill>
                <a:latin typeface="BrowalliaUPC" panose="020B0604020202020204" pitchFamily="34" charset="-34"/>
                <a:cs typeface="BrowalliaUPC" panose="020B0604020202020204" pitchFamily="34" charset="-34"/>
              </a:rPr>
              <a:t>Involves students in a range of practices including </a:t>
            </a:r>
            <a:r>
              <a:rPr lang="en-US" sz="3300" dirty="0" err="1">
                <a:solidFill>
                  <a:srgbClr val="333399"/>
                </a:solidFill>
                <a:latin typeface="BrowalliaUPC" panose="020B0604020202020204" pitchFamily="34" charset="-34"/>
                <a:cs typeface="BrowalliaUPC" panose="020B0604020202020204" pitchFamily="34" charset="-34"/>
              </a:rPr>
              <a:t>recognising</a:t>
            </a:r>
            <a:r>
              <a:rPr lang="en-US" sz="3300" dirty="0">
                <a:solidFill>
                  <a:srgbClr val="333399"/>
                </a:solidFill>
                <a:latin typeface="BrowalliaUPC" panose="020B0604020202020204" pitchFamily="34" charset="-34"/>
                <a:cs typeface="BrowalliaUPC" panose="020B0604020202020204" pitchFamily="34" charset="-34"/>
              </a:rPr>
              <a:t> and regulating emotions, developing empathy for others and understanding relationships, establishing and building positive relationships, making responsible decisions, working effectively in teams, handling challenging situations constructively and developing leadership skills.</a:t>
            </a:r>
            <a:endParaRPr lang="th-TH" sz="3300" dirty="0">
              <a:solidFill>
                <a:srgbClr val="333399"/>
              </a:solidFill>
              <a:latin typeface="BrowalliaUPC" panose="020B0604020202020204" pitchFamily="34" charset="-34"/>
              <a:cs typeface="BrowalliaUPC" panose="020B0604020202020204" pitchFamily="34" charset="-34"/>
            </a:endParaRPr>
          </a:p>
        </p:txBody>
      </p:sp>
      <p:pic>
        <p:nvPicPr>
          <p:cNvPr id="11273" name="Picture 9" descr="Globe, map, and telescop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17692" y="5578698"/>
            <a:ext cx="1135574" cy="1117073"/>
          </a:xfrm>
          <a:noFill/>
        </p:spPr>
      </p:pic>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7692" y="1401096"/>
            <a:ext cx="3818660" cy="385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2955" y="267887"/>
            <a:ext cx="8473869" cy="784123"/>
          </a:xfrm>
        </p:spPr>
        <p:txBody>
          <a:bodyPr/>
          <a:lstStyle/>
          <a:p>
            <a:r>
              <a:rPr lang="en-AU" altLang="en-US" sz="4200" dirty="0">
                <a:solidFill>
                  <a:srgbClr val="00FFFF"/>
                </a:solidFill>
              </a:rPr>
              <a:t>Ethical Understanding Capability</a:t>
            </a:r>
          </a:p>
        </p:txBody>
      </p:sp>
      <p:sp>
        <p:nvSpPr>
          <p:cNvPr id="34825" name="Rectangle 9"/>
          <p:cNvSpPr>
            <a:spLocks noGrp="1" noChangeArrowheads="1"/>
          </p:cNvSpPr>
          <p:nvPr>
            <p:ph type="body" sz="half" idx="1"/>
          </p:nvPr>
        </p:nvSpPr>
        <p:spPr>
          <a:xfrm>
            <a:off x="412955" y="1195890"/>
            <a:ext cx="3790335" cy="4114800"/>
          </a:xfrm>
        </p:spPr>
        <p:txBody>
          <a:bodyPr/>
          <a:lstStyle/>
          <a:p>
            <a:pPr marL="0" indent="0">
              <a:buNone/>
            </a:pPr>
            <a:r>
              <a:rPr lang="en-US" sz="3400" dirty="0">
                <a:solidFill>
                  <a:srgbClr val="333399"/>
                </a:solidFill>
                <a:latin typeface="BrowalliaUPC" panose="020B0604020202020204" pitchFamily="34" charset="-34"/>
                <a:cs typeface="BrowalliaUPC" panose="020B0604020202020204" pitchFamily="34" charset="-34"/>
              </a:rPr>
              <a:t>Involves students building a strong personal and socially oriented ethical outlook that helps them to manage context, conflict and uncertainty, and to develop an awareness of the influence that their values and </a:t>
            </a:r>
            <a:r>
              <a:rPr lang="en-US" sz="3400" dirty="0" err="1">
                <a:solidFill>
                  <a:srgbClr val="333399"/>
                </a:solidFill>
                <a:latin typeface="BrowalliaUPC" panose="020B0604020202020204" pitchFamily="34" charset="-34"/>
                <a:cs typeface="BrowalliaUPC" panose="020B0604020202020204" pitchFamily="34" charset="-34"/>
              </a:rPr>
              <a:t>behaviour</a:t>
            </a:r>
            <a:r>
              <a:rPr lang="en-US" sz="3400" dirty="0">
                <a:solidFill>
                  <a:srgbClr val="333399"/>
                </a:solidFill>
                <a:latin typeface="BrowalliaUPC" panose="020B0604020202020204" pitchFamily="34" charset="-34"/>
                <a:cs typeface="BrowalliaUPC" panose="020B0604020202020204" pitchFamily="34" charset="-34"/>
              </a:rPr>
              <a:t> have on others.</a:t>
            </a:r>
            <a:endParaRPr lang="en-AU" altLang="en-US" sz="3400" dirty="0">
              <a:solidFill>
                <a:srgbClr val="333399"/>
              </a:solidFill>
            </a:endParaRPr>
          </a:p>
        </p:txBody>
      </p:sp>
      <p:pic>
        <p:nvPicPr>
          <p:cNvPr id="34835" name="Picture 19" descr="Microscope, test tubes, and specimen slid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843589" y="5805989"/>
            <a:ext cx="1097123" cy="1099655"/>
          </a:xfrm>
          <a:noFill/>
        </p:spPr>
      </p:pic>
      <p:pic>
        <p:nvPicPr>
          <p:cNvPr id="34836"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945" y="1739398"/>
            <a:ext cx="3931100" cy="393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0952" y="180975"/>
            <a:ext cx="8155858" cy="857865"/>
          </a:xfrm>
        </p:spPr>
        <p:txBody>
          <a:bodyPr/>
          <a:lstStyle/>
          <a:p>
            <a:r>
              <a:rPr lang="en-AU" dirty="0">
                <a:solidFill>
                  <a:srgbClr val="FF5050"/>
                </a:solidFill>
              </a:rPr>
              <a:t>Intercultural Understanding</a:t>
            </a:r>
          </a:p>
        </p:txBody>
      </p:sp>
      <p:sp>
        <p:nvSpPr>
          <p:cNvPr id="35844" name="Rectangle 4"/>
          <p:cNvSpPr>
            <a:spLocks noGrp="1" noChangeArrowheads="1"/>
          </p:cNvSpPr>
          <p:nvPr>
            <p:ph type="body" sz="half" idx="1"/>
          </p:nvPr>
        </p:nvSpPr>
        <p:spPr>
          <a:xfrm>
            <a:off x="530952" y="1038840"/>
            <a:ext cx="4402699" cy="4636215"/>
          </a:xfrm>
        </p:spPr>
        <p:txBody>
          <a:bodyPr/>
          <a:lstStyle/>
          <a:p>
            <a:pPr marL="0" indent="0">
              <a:buNone/>
            </a:pPr>
            <a:r>
              <a:rPr lang="en-US" altLang="en-US" sz="3300" dirty="0">
                <a:solidFill>
                  <a:srgbClr val="333399"/>
                </a:solidFill>
                <a:latin typeface="BrowalliaUPC" panose="020B0604020202020204" pitchFamily="34" charset="-34"/>
                <a:cs typeface="BrowalliaUPC" panose="020B0604020202020204" pitchFamily="34" charset="-34"/>
              </a:rPr>
              <a:t>Understand how personal, group and national identities are shaped, and the variable and changing nature of culture. Intercultural understanding involves students learning about and engaging with diverse cultures in ways that </a:t>
            </a:r>
            <a:r>
              <a:rPr lang="en-US" altLang="en-US" sz="3300" dirty="0" err="1">
                <a:solidFill>
                  <a:srgbClr val="333399"/>
                </a:solidFill>
                <a:latin typeface="BrowalliaUPC" panose="020B0604020202020204" pitchFamily="34" charset="-34"/>
                <a:cs typeface="BrowalliaUPC" panose="020B0604020202020204" pitchFamily="34" charset="-34"/>
              </a:rPr>
              <a:t>recognise</a:t>
            </a:r>
            <a:r>
              <a:rPr lang="en-US" altLang="en-US" sz="3300" dirty="0">
                <a:solidFill>
                  <a:srgbClr val="333399"/>
                </a:solidFill>
                <a:latin typeface="BrowalliaUPC" panose="020B0604020202020204" pitchFamily="34" charset="-34"/>
                <a:cs typeface="BrowalliaUPC" panose="020B0604020202020204" pitchFamily="34" charset="-34"/>
              </a:rPr>
              <a:t> commonalities and differences, create connections with others and cultivate mutual respect.</a:t>
            </a:r>
            <a:endParaRPr lang="en-AU" altLang="en-US" sz="3300" dirty="0">
              <a:solidFill>
                <a:srgbClr val="333399"/>
              </a:solidFill>
              <a:latin typeface="BrowalliaUPC" panose="020B0604020202020204" pitchFamily="34" charset="-34"/>
              <a:cs typeface="BrowalliaUPC" panose="020B0604020202020204" pitchFamily="34" charset="-34"/>
            </a:endParaRPr>
          </a:p>
        </p:txBody>
      </p:sp>
      <p:pic>
        <p:nvPicPr>
          <p:cNvPr id="35854" name="Picture 14" descr="Musical not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69172" y="5393472"/>
            <a:ext cx="1465058" cy="1283553"/>
          </a:xfrm>
        </p:spPr>
      </p:pic>
      <p:pic>
        <p:nvPicPr>
          <p:cNvPr id="358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701" y="1961535"/>
            <a:ext cx="3442258" cy="34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04D22A-6D75-0B37-17DF-244EA40FFA55}"/>
              </a:ext>
            </a:extLst>
          </p:cNvPr>
          <p:cNvSpPr>
            <a:spLocks noGrp="1"/>
          </p:cNvSpPr>
          <p:nvPr>
            <p:ph type="body" sz="half" idx="1"/>
          </p:nvPr>
        </p:nvSpPr>
        <p:spPr>
          <a:xfrm>
            <a:off x="685799" y="342900"/>
            <a:ext cx="7781926" cy="6286500"/>
          </a:xfrm>
        </p:spPr>
        <p:txBody>
          <a:bodyPr/>
          <a:lstStyle/>
          <a:p>
            <a:r>
              <a:rPr lang="en-US" sz="3000" dirty="0" err="1">
                <a:solidFill>
                  <a:srgbClr val="FF3399"/>
                </a:solidFill>
                <a:latin typeface="BrowalliaUPC" panose="020B0604020202020204" pitchFamily="34" charset="-34"/>
                <a:cs typeface="BrowalliaUPC" panose="020B0604020202020204" pitchFamily="34" charset="-34"/>
              </a:rPr>
              <a:t>Aristar</a:t>
            </a:r>
            <a:r>
              <a:rPr lang="en-US" sz="3000" dirty="0">
                <a:solidFill>
                  <a:srgbClr val="FF3399"/>
                </a:solidFill>
                <a:latin typeface="BrowalliaUPC" panose="020B0604020202020204" pitchFamily="34" charset="-34"/>
                <a:cs typeface="BrowalliaUPC" panose="020B0604020202020204" pitchFamily="34" charset="-34"/>
              </a:rPr>
              <a:t> International School was established in 2016 by Dr Allen Najsatapanig, an educator who have over 25 years of experience in managing school and college in both Australia and Thailand</a:t>
            </a:r>
          </a:p>
          <a:p>
            <a:r>
              <a:rPr lang="en-US" sz="3000" dirty="0">
                <a:solidFill>
                  <a:srgbClr val="FF3399"/>
                </a:solidFill>
                <a:latin typeface="BrowalliaUPC" panose="020B0604020202020204" pitchFamily="34" charset="-34"/>
                <a:cs typeface="BrowalliaUPC" panose="020B0604020202020204" pitchFamily="34" charset="-34"/>
              </a:rPr>
              <a:t>The school initially enroll 15 students in the first year for Pre-Kindy and Kindergarten-1 with the kindergarten building of 6 classrooms</a:t>
            </a:r>
          </a:p>
          <a:p>
            <a:r>
              <a:rPr lang="en-US" sz="3000" dirty="0">
                <a:solidFill>
                  <a:srgbClr val="FF3399"/>
                </a:solidFill>
                <a:latin typeface="BrowalliaUPC" panose="020B0604020202020204" pitchFamily="34" charset="-34"/>
                <a:cs typeface="BrowalliaUPC" panose="020B0604020202020204" pitchFamily="34" charset="-34"/>
              </a:rPr>
              <a:t>The primary class was initially running in 2018 with 10 students after completed the two-story building construction of 10 classrooms</a:t>
            </a:r>
          </a:p>
          <a:p>
            <a:r>
              <a:rPr lang="en-US" sz="3000" dirty="0">
                <a:solidFill>
                  <a:srgbClr val="FF3399"/>
                </a:solidFill>
                <a:latin typeface="BrowalliaUPC" panose="020B0604020202020204" pitchFamily="34" charset="-34"/>
                <a:cs typeface="BrowalliaUPC" panose="020B0604020202020204" pitchFamily="34" charset="-34"/>
              </a:rPr>
              <a:t>The enrolling number is growing rapidly and have over 200 students in 2022 while working on setting up the secondary school in 14 Rai arcade </a:t>
            </a:r>
            <a:endParaRPr lang="en-US" dirty="0">
              <a:solidFill>
                <a:srgbClr val="FF3399"/>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24455730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A545-831B-EA07-4F35-2537B03FD858}"/>
              </a:ext>
            </a:extLst>
          </p:cNvPr>
          <p:cNvSpPr>
            <a:spLocks noGrp="1"/>
          </p:cNvSpPr>
          <p:nvPr>
            <p:ph type="title"/>
          </p:nvPr>
        </p:nvSpPr>
        <p:spPr>
          <a:xfrm>
            <a:off x="1438275" y="400050"/>
            <a:ext cx="6870700" cy="733425"/>
          </a:xfrm>
        </p:spPr>
        <p:txBody>
          <a:bodyPr/>
          <a:lstStyle/>
          <a:p>
            <a:r>
              <a:rPr lang="en-US" dirty="0">
                <a:solidFill>
                  <a:srgbClr val="0066FF"/>
                </a:solidFill>
              </a:rPr>
              <a:t>Our Aspiration</a:t>
            </a:r>
          </a:p>
        </p:txBody>
      </p:sp>
      <p:sp>
        <p:nvSpPr>
          <p:cNvPr id="3" name="Text Placeholder 2">
            <a:extLst>
              <a:ext uri="{FF2B5EF4-FFF2-40B4-BE49-F238E27FC236}">
                <a16:creationId xmlns:a16="http://schemas.microsoft.com/office/drawing/2014/main" id="{A16FE4E4-21BF-7A28-FB99-C27718C0CF54}"/>
              </a:ext>
            </a:extLst>
          </p:cNvPr>
          <p:cNvSpPr>
            <a:spLocks noGrp="1"/>
          </p:cNvSpPr>
          <p:nvPr>
            <p:ph type="body" sz="half" idx="1"/>
          </p:nvPr>
        </p:nvSpPr>
        <p:spPr>
          <a:xfrm>
            <a:off x="685800" y="1133475"/>
            <a:ext cx="7943850" cy="5486400"/>
          </a:xfrm>
        </p:spPr>
        <p:txBody>
          <a:bodyPr/>
          <a:lstStyle/>
          <a:p>
            <a:r>
              <a:rPr lang="en-US" sz="2200" b="0" i="0" dirty="0">
                <a:solidFill>
                  <a:srgbClr val="0066FF"/>
                </a:solidFill>
                <a:effectLst/>
                <a:latin typeface="BrowalliaUPC" panose="020B0604020202020204" pitchFamily="34" charset="-34"/>
                <a:cs typeface="BrowalliaUPC" panose="020B0604020202020204" pitchFamily="34" charset="-34"/>
              </a:rPr>
              <a:t>Real-life experience learning is </a:t>
            </a:r>
            <a:r>
              <a:rPr lang="en-US" sz="2200" b="0" i="0" dirty="0" err="1">
                <a:solidFill>
                  <a:srgbClr val="0066FF"/>
                </a:solidFill>
                <a:effectLst/>
                <a:latin typeface="BrowalliaUPC" panose="020B0604020202020204" pitchFamily="34" charset="-34"/>
                <a:cs typeface="BrowalliaUPC" panose="020B0604020202020204" pitchFamily="34" charset="-34"/>
              </a:rPr>
              <a:t>Aristar</a:t>
            </a:r>
            <a:r>
              <a:rPr lang="en-US" sz="2200" b="0" i="0" dirty="0">
                <a:solidFill>
                  <a:srgbClr val="0066FF"/>
                </a:solidFill>
                <a:effectLst/>
                <a:latin typeface="BrowalliaUPC" panose="020B0604020202020204" pitchFamily="34" charset="-34"/>
                <a:cs typeface="BrowalliaUPC" panose="020B0604020202020204" pitchFamily="34" charset="-34"/>
              </a:rPr>
              <a:t> International School's focus through an interactive learning method which starts from the early year learning program through our primary and secondary education level.</a:t>
            </a:r>
          </a:p>
          <a:p>
            <a:r>
              <a:rPr lang="en-US" sz="2200" b="0" i="0" dirty="0">
                <a:solidFill>
                  <a:srgbClr val="0066FF"/>
                </a:solidFill>
                <a:effectLst/>
                <a:latin typeface="BrowalliaUPC" panose="020B0604020202020204" pitchFamily="34" charset="-34"/>
                <a:cs typeface="BrowalliaUPC" panose="020B0604020202020204" pitchFamily="34" charset="-34"/>
              </a:rPr>
              <a:t>The Early Year Learning Framework with Australian National Quality Standards has been the inspiration of the school in implementing programs through the early year learning program of our kindergarten classes.</a:t>
            </a:r>
          </a:p>
          <a:p>
            <a:r>
              <a:rPr lang="en-US" sz="2200" b="0" i="0" dirty="0">
                <a:solidFill>
                  <a:srgbClr val="0066FF"/>
                </a:solidFill>
                <a:effectLst/>
                <a:latin typeface="BrowalliaUPC" panose="020B0604020202020204" pitchFamily="34" charset="-34"/>
                <a:cs typeface="BrowalliaUPC" panose="020B0604020202020204" pitchFamily="34" charset="-34"/>
              </a:rPr>
              <a:t>The kindergarten student's startup with sensorial learning programs in Pre-</a:t>
            </a:r>
            <a:r>
              <a:rPr lang="en-US" sz="2200" b="0" i="0" dirty="0" err="1">
                <a:solidFill>
                  <a:srgbClr val="0066FF"/>
                </a:solidFill>
                <a:effectLst/>
                <a:latin typeface="BrowalliaUPC" panose="020B0604020202020204" pitchFamily="34" charset="-34"/>
                <a:cs typeface="BrowalliaUPC" panose="020B0604020202020204" pitchFamily="34" charset="-34"/>
              </a:rPr>
              <a:t>kindy</a:t>
            </a:r>
            <a:r>
              <a:rPr lang="en-US" sz="2200" b="0" i="0" dirty="0">
                <a:solidFill>
                  <a:srgbClr val="0066FF"/>
                </a:solidFill>
                <a:effectLst/>
                <a:latin typeface="BrowalliaUPC" panose="020B0604020202020204" pitchFamily="34" charset="-34"/>
                <a:cs typeface="BrowalliaUPC" panose="020B0604020202020204" pitchFamily="34" charset="-34"/>
              </a:rPr>
              <a:t> class which aim for children to develop their physical and motor skills control and movements in conjunction with their brain development.</a:t>
            </a:r>
            <a:br>
              <a:rPr lang="en-US" sz="2200" dirty="0">
                <a:solidFill>
                  <a:srgbClr val="0066FF"/>
                </a:solidFill>
                <a:latin typeface="BrowalliaUPC" panose="020B0604020202020204" pitchFamily="34" charset="-34"/>
                <a:cs typeface="BrowalliaUPC" panose="020B0604020202020204" pitchFamily="34" charset="-34"/>
              </a:rPr>
            </a:br>
            <a:r>
              <a:rPr lang="en-US" sz="2200" b="0" i="0" dirty="0">
                <a:solidFill>
                  <a:srgbClr val="0066FF"/>
                </a:solidFill>
                <a:effectLst/>
                <a:latin typeface="BrowalliaUPC" panose="020B0604020202020204" pitchFamily="34" charset="-34"/>
                <a:cs typeface="BrowalliaUPC" panose="020B0604020202020204" pitchFamily="34" charset="-34"/>
              </a:rPr>
              <a:t>The children by then go through programs that will develop their deeper understanding and learn to communicate it effectively, lessons that will allow them to connect and apply what they learned to the world they are in, and real-life activities that will allow them to adjust themselves to be strong with their well-being, develop confidence in their identity and learn to build trust in the community, family, and group where they belong in their Kindy 1, Kindy 2, and Kindy 3 classes.</a:t>
            </a:r>
          </a:p>
          <a:p>
            <a:br>
              <a:rPr lang="en-US" sz="1400" dirty="0"/>
            </a:br>
            <a:endParaRPr lang="en-US" sz="24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7190155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045D-04FE-9496-EFC3-8AEF7B997351}"/>
              </a:ext>
            </a:extLst>
          </p:cNvPr>
          <p:cNvSpPr>
            <a:spLocks noGrp="1"/>
          </p:cNvSpPr>
          <p:nvPr>
            <p:ph type="title"/>
          </p:nvPr>
        </p:nvSpPr>
        <p:spPr>
          <a:xfrm>
            <a:off x="990600" y="238125"/>
            <a:ext cx="6870700" cy="800100"/>
          </a:xfrm>
        </p:spPr>
        <p:txBody>
          <a:bodyPr/>
          <a:lstStyle/>
          <a:p>
            <a:r>
              <a:rPr lang="en-US" dirty="0">
                <a:solidFill>
                  <a:srgbClr val="FF6600"/>
                </a:solidFill>
              </a:rPr>
              <a:t>Our Mission</a:t>
            </a:r>
          </a:p>
        </p:txBody>
      </p:sp>
      <p:sp>
        <p:nvSpPr>
          <p:cNvPr id="3" name="Text Placeholder 2">
            <a:extLst>
              <a:ext uri="{FF2B5EF4-FFF2-40B4-BE49-F238E27FC236}">
                <a16:creationId xmlns:a16="http://schemas.microsoft.com/office/drawing/2014/main" id="{CD3904DE-F852-E566-5374-4E4D9B24EB47}"/>
              </a:ext>
            </a:extLst>
          </p:cNvPr>
          <p:cNvSpPr>
            <a:spLocks noGrp="1"/>
          </p:cNvSpPr>
          <p:nvPr>
            <p:ph type="body" sz="half" idx="1"/>
          </p:nvPr>
        </p:nvSpPr>
        <p:spPr>
          <a:xfrm>
            <a:off x="685800" y="1104900"/>
            <a:ext cx="7658100" cy="4381501"/>
          </a:xfrm>
        </p:spPr>
        <p:txBody>
          <a:bodyPr/>
          <a:lstStyle/>
          <a:p>
            <a:r>
              <a:rPr lang="en-US" sz="2400" dirty="0">
                <a:solidFill>
                  <a:srgbClr val="FF6600"/>
                </a:solidFill>
                <a:latin typeface="BrowalliaUPC" panose="020B0604020202020204" pitchFamily="34" charset="-34"/>
                <a:cs typeface="BrowalliaUPC" panose="020B0604020202020204" pitchFamily="34" charset="-34"/>
              </a:rPr>
              <a:t>Manages the school to meet international standards with Australian curriculum framework using Interactive Learning Program to build up quality students who have creative thinking, self-confidence, and good life skills who will be able to work as team players, show and act with the spirit of volunteerism in the society, communicate effectively, serve others confidently who can become good examples of Thai citizens and potential global citizens.</a:t>
            </a:r>
          </a:p>
          <a:p>
            <a:r>
              <a:rPr lang="en-US" sz="2400" dirty="0">
                <a:solidFill>
                  <a:srgbClr val="FF6600"/>
                </a:solidFill>
                <a:latin typeface="BrowalliaUPC" panose="020B0604020202020204" pitchFamily="34" charset="-34"/>
                <a:cs typeface="BrowalliaUPC" panose="020B0604020202020204" pitchFamily="34" charset="-34"/>
              </a:rPr>
              <a:t>Improve the quality of the teaching program by using qualified foreign teachers who are committed to self-development to maximize instructional effectiveness at all times.</a:t>
            </a:r>
          </a:p>
          <a:p>
            <a:r>
              <a:rPr lang="en-US" sz="2400" dirty="0">
                <a:solidFill>
                  <a:srgbClr val="FF6600"/>
                </a:solidFill>
                <a:latin typeface="BrowalliaUPC" panose="020B0604020202020204" pitchFamily="34" charset="-34"/>
                <a:cs typeface="BrowalliaUPC" panose="020B0604020202020204" pitchFamily="34" charset="-34"/>
              </a:rPr>
              <a:t>Collaborate with educational organizations both domestically and internationally to enhance the quality of educational management service.</a:t>
            </a:r>
          </a:p>
        </p:txBody>
      </p:sp>
    </p:spTree>
    <p:extLst>
      <p:ext uri="{BB962C8B-B14F-4D97-AF65-F5344CB8AC3E}">
        <p14:creationId xmlns:p14="http://schemas.microsoft.com/office/powerpoint/2010/main" val="231732914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DFDE-21F0-862E-CA77-D969C7F0EE56}"/>
              </a:ext>
            </a:extLst>
          </p:cNvPr>
          <p:cNvSpPr>
            <a:spLocks noGrp="1"/>
          </p:cNvSpPr>
          <p:nvPr>
            <p:ph type="title"/>
          </p:nvPr>
        </p:nvSpPr>
        <p:spPr>
          <a:xfrm>
            <a:off x="1009650" y="390525"/>
            <a:ext cx="6870700" cy="809625"/>
          </a:xfrm>
        </p:spPr>
        <p:txBody>
          <a:bodyPr/>
          <a:lstStyle/>
          <a:p>
            <a:r>
              <a:rPr lang="en-US" dirty="0">
                <a:solidFill>
                  <a:srgbClr val="009999"/>
                </a:solidFill>
              </a:rPr>
              <a:t>Our Vision</a:t>
            </a:r>
          </a:p>
        </p:txBody>
      </p:sp>
      <p:sp>
        <p:nvSpPr>
          <p:cNvPr id="3" name="Text Placeholder 2">
            <a:extLst>
              <a:ext uri="{FF2B5EF4-FFF2-40B4-BE49-F238E27FC236}">
                <a16:creationId xmlns:a16="http://schemas.microsoft.com/office/drawing/2014/main" id="{DA708AD4-ACF5-57A0-1B98-3DED09DD2035}"/>
              </a:ext>
            </a:extLst>
          </p:cNvPr>
          <p:cNvSpPr>
            <a:spLocks noGrp="1"/>
          </p:cNvSpPr>
          <p:nvPr>
            <p:ph type="body" sz="half" idx="1"/>
          </p:nvPr>
        </p:nvSpPr>
        <p:spPr>
          <a:xfrm>
            <a:off x="685800" y="1285875"/>
            <a:ext cx="7753350" cy="4200525"/>
          </a:xfrm>
        </p:spPr>
        <p:txBody>
          <a:bodyPr/>
          <a:lstStyle/>
          <a:p>
            <a:pPr marL="0" indent="0">
              <a:buNone/>
            </a:pPr>
            <a:r>
              <a:rPr lang="en-US" sz="3600" dirty="0">
                <a:solidFill>
                  <a:srgbClr val="009999"/>
                </a:solidFill>
                <a:latin typeface="BrowalliaUPC" panose="020B0604020202020204" pitchFamily="34" charset="-34"/>
                <a:cs typeface="BrowalliaUPC" panose="020B0604020202020204" pitchFamily="34" charset="-34"/>
              </a:rPr>
              <a:t>Conducting quality education of international standards using Australian curriculum with interactive learning aiming to produce effective communicators, knowledgeable and developing themselves as Thai and citizens of the world.</a:t>
            </a:r>
          </a:p>
          <a:p>
            <a:pPr marL="0" indent="0">
              <a:buNone/>
            </a:pPr>
            <a:endParaRPr lang="en-US" sz="2000" dirty="0"/>
          </a:p>
        </p:txBody>
      </p:sp>
    </p:spTree>
    <p:extLst>
      <p:ext uri="{BB962C8B-B14F-4D97-AF65-F5344CB8AC3E}">
        <p14:creationId xmlns:p14="http://schemas.microsoft.com/office/powerpoint/2010/main" val="2376108588"/>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3776-7C93-A8FE-97ED-226AC7131005}"/>
              </a:ext>
            </a:extLst>
          </p:cNvPr>
          <p:cNvSpPr>
            <a:spLocks noGrp="1"/>
          </p:cNvSpPr>
          <p:nvPr>
            <p:ph type="title"/>
          </p:nvPr>
        </p:nvSpPr>
        <p:spPr>
          <a:xfrm>
            <a:off x="685800" y="133350"/>
            <a:ext cx="6870700" cy="847725"/>
          </a:xfrm>
        </p:spPr>
        <p:txBody>
          <a:bodyPr/>
          <a:lstStyle/>
          <a:p>
            <a:r>
              <a:rPr lang="en-US" dirty="0">
                <a:solidFill>
                  <a:srgbClr val="FF5050"/>
                </a:solidFill>
              </a:rPr>
              <a:t>Our Philosophy</a:t>
            </a:r>
          </a:p>
        </p:txBody>
      </p:sp>
      <p:sp>
        <p:nvSpPr>
          <p:cNvPr id="5" name="Content Placeholder 4">
            <a:extLst>
              <a:ext uri="{FF2B5EF4-FFF2-40B4-BE49-F238E27FC236}">
                <a16:creationId xmlns:a16="http://schemas.microsoft.com/office/drawing/2014/main" id="{6F65B13A-CA52-8249-C495-20FA9BD569D3}"/>
              </a:ext>
            </a:extLst>
          </p:cNvPr>
          <p:cNvSpPr>
            <a:spLocks noGrp="1"/>
          </p:cNvSpPr>
          <p:nvPr>
            <p:ph idx="1"/>
          </p:nvPr>
        </p:nvSpPr>
        <p:spPr>
          <a:xfrm>
            <a:off x="685800" y="981075"/>
            <a:ext cx="7696200" cy="5353050"/>
          </a:xfrm>
        </p:spPr>
        <p:txBody>
          <a:bodyPr/>
          <a:lstStyle/>
          <a:p>
            <a:pPr marL="0" indent="0" algn="thaiDist">
              <a:buNone/>
            </a:pPr>
            <a:r>
              <a:rPr lang="en-US" sz="2600" b="0" i="0" dirty="0" err="1">
                <a:solidFill>
                  <a:srgbClr val="FF5050"/>
                </a:solidFill>
                <a:effectLst/>
                <a:latin typeface="BrowalliaUPC" panose="020B0604020202020204" pitchFamily="34" charset="-34"/>
                <a:cs typeface="BrowalliaUPC" panose="020B0604020202020204" pitchFamily="34" charset="-34"/>
              </a:rPr>
              <a:t>Aristar</a:t>
            </a:r>
            <a:r>
              <a:rPr lang="en-US" sz="2600" b="0" i="0" dirty="0">
                <a:solidFill>
                  <a:srgbClr val="FF5050"/>
                </a:solidFill>
                <a:effectLst/>
                <a:latin typeface="BrowalliaUPC" panose="020B0604020202020204" pitchFamily="34" charset="-34"/>
                <a:cs typeface="BrowalliaUPC" panose="020B0604020202020204" pitchFamily="34" charset="-34"/>
              </a:rPr>
              <a:t> International Schools believes that through interactive learning with real-life simulation experiences will enable students to develop physical and emotional development through a variety of group activities, enabling students to become more physically and emotionally involved, know and develop in roles and duties as a team player or even a leader. They will be able to express their ideas freely and show their feelings in certain situations and be able to express their artistry through crafts, art and movements, and through animated activities. They will be able to enhance their discovery skills to fire up their passion for new ideas, reduce confusion by discovering new things, and develop their analytical skills, and speak out their thoughts in the way they understand and appreciate it. This learning development would lead the student to build up each individual lifelong learning skill and form up their life skills.</a:t>
            </a:r>
            <a:endParaRPr lang="en-US" sz="2600" dirty="0">
              <a:solidFill>
                <a:srgbClr val="FF5050"/>
              </a:solidFill>
              <a:effectLst/>
              <a:latin typeface="BrowalliaUPC" panose="020B0604020202020204" pitchFamily="34" charset="-34"/>
              <a:cs typeface="BrowalliaUPC" panose="020B0604020202020204" pitchFamily="34" charset="-34"/>
            </a:endParaRPr>
          </a:p>
          <a:p>
            <a:pPr marL="0" indent="0">
              <a:buNone/>
            </a:pPr>
            <a:endParaRPr lang="en-US" dirty="0"/>
          </a:p>
        </p:txBody>
      </p:sp>
    </p:spTree>
    <p:extLst>
      <p:ext uri="{BB962C8B-B14F-4D97-AF65-F5344CB8AC3E}">
        <p14:creationId xmlns:p14="http://schemas.microsoft.com/office/powerpoint/2010/main" val="435259967"/>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406D-121D-D510-253E-36BBD19FF301}"/>
              </a:ext>
            </a:extLst>
          </p:cNvPr>
          <p:cNvSpPr>
            <a:spLocks noGrp="1"/>
          </p:cNvSpPr>
          <p:nvPr>
            <p:ph type="title"/>
          </p:nvPr>
        </p:nvSpPr>
        <p:spPr>
          <a:xfrm>
            <a:off x="1136650" y="371475"/>
            <a:ext cx="6870700" cy="723900"/>
          </a:xfrm>
        </p:spPr>
        <p:txBody>
          <a:bodyPr/>
          <a:lstStyle/>
          <a:p>
            <a:r>
              <a:rPr lang="en-US" dirty="0"/>
              <a:t>School Governing Board</a:t>
            </a:r>
          </a:p>
        </p:txBody>
      </p:sp>
      <p:sp>
        <p:nvSpPr>
          <p:cNvPr id="3" name="Content Placeholder 2">
            <a:extLst>
              <a:ext uri="{FF2B5EF4-FFF2-40B4-BE49-F238E27FC236}">
                <a16:creationId xmlns:a16="http://schemas.microsoft.com/office/drawing/2014/main" id="{D15F301A-9DEE-A28A-A3F9-4F6C8A457CB4}"/>
              </a:ext>
            </a:extLst>
          </p:cNvPr>
          <p:cNvSpPr>
            <a:spLocks noGrp="1"/>
          </p:cNvSpPr>
          <p:nvPr>
            <p:ph idx="1"/>
          </p:nvPr>
        </p:nvSpPr>
        <p:spPr>
          <a:xfrm>
            <a:off x="685800" y="1238250"/>
            <a:ext cx="7696200" cy="5314950"/>
          </a:xfrm>
        </p:spPr>
        <p:txBody>
          <a:bodyPr/>
          <a:lstStyle/>
          <a:p>
            <a:r>
              <a:rPr lang="en-US" sz="2400" dirty="0">
                <a:solidFill>
                  <a:srgbClr val="003399"/>
                </a:solidFill>
                <a:effectLst/>
                <a:latin typeface="RobotoLightNew"/>
              </a:rPr>
              <a:t>We are committed to high-quality international education program with our governing board members who being highly qualify and experience.</a:t>
            </a:r>
            <a:endParaRPr lang="en-US" sz="2400" dirty="0">
              <a:solidFill>
                <a:srgbClr val="003399"/>
              </a:solidFill>
              <a:effectLst/>
            </a:endParaRPr>
          </a:p>
          <a:p>
            <a:r>
              <a:rPr lang="en-US" sz="2400" dirty="0">
                <a:solidFill>
                  <a:srgbClr val="003399"/>
                </a:solidFill>
                <a:effectLst/>
                <a:latin typeface="RobotoLightNew"/>
              </a:rPr>
              <a:t>The governing board meets scheduled twice a year to discuss the ongoing school activities, oversee the budget and financial plan, strategy and business plan, and quality staff resources for quality teaching and learning support that achieves the academic planning outcome.</a:t>
            </a:r>
            <a:br>
              <a:rPr lang="en-US" sz="2400" dirty="0">
                <a:solidFill>
                  <a:srgbClr val="003399"/>
                </a:solidFill>
                <a:effectLst/>
              </a:rPr>
            </a:br>
            <a:r>
              <a:rPr lang="en-US" sz="2400" dirty="0">
                <a:solidFill>
                  <a:srgbClr val="003399"/>
                </a:solidFill>
                <a:effectLst/>
                <a:latin typeface="RobotoLightNew"/>
              </a:rPr>
              <a:t>The board members consist of the school management, the independent academic professional, the teacher representative, and the parent representative. The appointment term is two years which allows for being re-elected twice.</a:t>
            </a:r>
            <a:endParaRPr lang="en-US" sz="2400" dirty="0">
              <a:solidFill>
                <a:srgbClr val="003399"/>
              </a:solidFill>
              <a:effectLst/>
            </a:endParaRPr>
          </a:p>
          <a:p>
            <a:r>
              <a:rPr lang="en-US" sz="1600" dirty="0"/>
              <a:t> </a:t>
            </a:r>
          </a:p>
          <a:p>
            <a:pPr marL="0" indent="0">
              <a:buNone/>
            </a:pPr>
            <a:endParaRPr lang="en-US" sz="26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050369526"/>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C910-65E6-37C7-9C5D-9F1393278AEC}"/>
              </a:ext>
            </a:extLst>
          </p:cNvPr>
          <p:cNvSpPr>
            <a:spLocks noGrp="1"/>
          </p:cNvSpPr>
          <p:nvPr>
            <p:ph type="title"/>
          </p:nvPr>
        </p:nvSpPr>
        <p:spPr>
          <a:xfrm>
            <a:off x="685800" y="142876"/>
            <a:ext cx="6870700" cy="742950"/>
          </a:xfrm>
        </p:spPr>
        <p:txBody>
          <a:bodyPr/>
          <a:lstStyle/>
          <a:p>
            <a:pPr marL="0" indent="0" algn="ctr">
              <a:buNone/>
            </a:pPr>
            <a:r>
              <a:rPr lang="en-US" sz="4000" dirty="0">
                <a:solidFill>
                  <a:srgbClr val="FF6600"/>
                </a:solidFill>
              </a:rPr>
              <a:t>Governing Board Member:</a:t>
            </a:r>
          </a:p>
        </p:txBody>
      </p:sp>
      <p:sp>
        <p:nvSpPr>
          <p:cNvPr id="3" name="Text Placeholder 2">
            <a:extLst>
              <a:ext uri="{FF2B5EF4-FFF2-40B4-BE49-F238E27FC236}">
                <a16:creationId xmlns:a16="http://schemas.microsoft.com/office/drawing/2014/main" id="{CA0AAEC2-F8F9-B62D-2807-99A7DA936E7E}"/>
              </a:ext>
            </a:extLst>
          </p:cNvPr>
          <p:cNvSpPr>
            <a:spLocks noGrp="1"/>
          </p:cNvSpPr>
          <p:nvPr>
            <p:ph type="body" sz="half" idx="1"/>
          </p:nvPr>
        </p:nvSpPr>
        <p:spPr>
          <a:xfrm>
            <a:off x="676275" y="885826"/>
            <a:ext cx="7791450" cy="5695950"/>
          </a:xfrm>
        </p:spPr>
        <p:txBody>
          <a:bodyPr/>
          <a:lstStyle/>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Dr. Anon Najsatapanig - CEO &amp; Founder</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Prof. Dr. </a:t>
            </a:r>
            <a:r>
              <a:rPr lang="en-US" sz="3500" dirty="0" err="1">
                <a:solidFill>
                  <a:srgbClr val="003399"/>
                </a:solidFill>
                <a:latin typeface="BrowalliaUPC" panose="020B0604020202020204" pitchFamily="34" charset="-34"/>
                <a:cs typeface="BrowalliaUPC" panose="020B0604020202020204" pitchFamily="34" charset="-34"/>
              </a:rPr>
              <a:t>Wittayathorn</a:t>
            </a:r>
            <a:r>
              <a:rPr lang="en-US" sz="3500" dirty="0">
                <a:solidFill>
                  <a:srgbClr val="003399"/>
                </a:solidFill>
                <a:latin typeface="BrowalliaUPC" panose="020B0604020202020204" pitchFamily="34" charset="-34"/>
                <a:cs typeface="BrowalliaUPC" panose="020B0604020202020204" pitchFamily="34" charset="-34"/>
              </a:rPr>
              <a:t> </a:t>
            </a:r>
            <a:r>
              <a:rPr lang="en-US" sz="3500" dirty="0" err="1">
                <a:solidFill>
                  <a:srgbClr val="003399"/>
                </a:solidFill>
                <a:latin typeface="BrowalliaUPC" panose="020B0604020202020204" pitchFamily="34" charset="-34"/>
                <a:cs typeface="BrowalliaUPC" panose="020B0604020202020204" pitchFamily="34" charset="-34"/>
              </a:rPr>
              <a:t>Torkheaw</a:t>
            </a:r>
            <a:r>
              <a:rPr lang="en-US" sz="3500" dirty="0">
                <a:solidFill>
                  <a:srgbClr val="003399"/>
                </a:solidFill>
                <a:latin typeface="BrowalliaUPC" panose="020B0604020202020204" pitchFamily="34" charset="-34"/>
                <a:cs typeface="BrowalliaUPC" panose="020B0604020202020204" pitchFamily="34" charset="-34"/>
              </a:rPr>
              <a:t> - Academic Expert</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Dr. </a:t>
            </a:r>
            <a:r>
              <a:rPr lang="en-US" sz="3500" dirty="0" err="1">
                <a:solidFill>
                  <a:srgbClr val="003399"/>
                </a:solidFill>
                <a:latin typeface="BrowalliaUPC" panose="020B0604020202020204" pitchFamily="34" charset="-34"/>
                <a:cs typeface="BrowalliaUPC" panose="020B0604020202020204" pitchFamily="34" charset="-34"/>
              </a:rPr>
              <a:t>Karn</a:t>
            </a:r>
            <a:r>
              <a:rPr lang="en-US" sz="3500" dirty="0">
                <a:solidFill>
                  <a:srgbClr val="003399"/>
                </a:solidFill>
                <a:latin typeface="BrowalliaUPC" panose="020B0604020202020204" pitchFamily="34" charset="-34"/>
                <a:cs typeface="BrowalliaUPC" panose="020B0604020202020204" pitchFamily="34" charset="-34"/>
              </a:rPr>
              <a:t> </a:t>
            </a:r>
            <a:r>
              <a:rPr lang="en-US" sz="3500" dirty="0" err="1">
                <a:solidFill>
                  <a:srgbClr val="003399"/>
                </a:solidFill>
                <a:latin typeface="BrowalliaUPC" panose="020B0604020202020204" pitchFamily="34" charset="-34"/>
                <a:cs typeface="BrowalliaUPC" panose="020B0604020202020204" pitchFamily="34" charset="-34"/>
              </a:rPr>
              <a:t>Boonsiri</a:t>
            </a:r>
            <a:r>
              <a:rPr lang="en-US" sz="3500" dirty="0">
                <a:solidFill>
                  <a:srgbClr val="003399"/>
                </a:solidFill>
                <a:latin typeface="BrowalliaUPC" panose="020B0604020202020204" pitchFamily="34" charset="-34"/>
                <a:cs typeface="BrowalliaUPC" panose="020B0604020202020204" pitchFamily="34" charset="-34"/>
              </a:rPr>
              <a:t> - Academic Expert</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Dr. </a:t>
            </a:r>
            <a:r>
              <a:rPr lang="en-US" sz="3500" dirty="0" err="1">
                <a:solidFill>
                  <a:srgbClr val="003399"/>
                </a:solidFill>
                <a:latin typeface="BrowalliaUPC" panose="020B0604020202020204" pitchFamily="34" charset="-34"/>
                <a:cs typeface="BrowalliaUPC" panose="020B0604020202020204" pitchFamily="34" charset="-34"/>
              </a:rPr>
              <a:t>Paiboon</a:t>
            </a:r>
            <a:r>
              <a:rPr lang="en-US" sz="3500" dirty="0">
                <a:solidFill>
                  <a:srgbClr val="003399"/>
                </a:solidFill>
                <a:latin typeface="BrowalliaUPC" panose="020B0604020202020204" pitchFamily="34" charset="-34"/>
                <a:cs typeface="BrowalliaUPC" panose="020B0604020202020204" pitchFamily="34" charset="-34"/>
              </a:rPr>
              <a:t> </a:t>
            </a:r>
            <a:r>
              <a:rPr lang="en-US" sz="3500" dirty="0" err="1">
                <a:solidFill>
                  <a:srgbClr val="003399"/>
                </a:solidFill>
                <a:latin typeface="BrowalliaUPC" panose="020B0604020202020204" pitchFamily="34" charset="-34"/>
                <a:cs typeface="BrowalliaUPC" panose="020B0604020202020204" pitchFamily="34" charset="-34"/>
              </a:rPr>
              <a:t>Boonyakieat</a:t>
            </a:r>
            <a:r>
              <a:rPr lang="en-US" sz="3500" dirty="0">
                <a:solidFill>
                  <a:srgbClr val="003399"/>
                </a:solidFill>
                <a:latin typeface="BrowalliaUPC" panose="020B0604020202020204" pitchFamily="34" charset="-34"/>
                <a:cs typeface="BrowalliaUPC" panose="020B0604020202020204" pitchFamily="34" charset="-34"/>
              </a:rPr>
              <a:t> - Academic Expert</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Dr. </a:t>
            </a:r>
            <a:r>
              <a:rPr lang="en-US" sz="3500" dirty="0" err="1">
                <a:solidFill>
                  <a:srgbClr val="003399"/>
                </a:solidFill>
                <a:latin typeface="BrowalliaUPC" panose="020B0604020202020204" pitchFamily="34" charset="-34"/>
                <a:cs typeface="BrowalliaUPC" panose="020B0604020202020204" pitchFamily="34" charset="-34"/>
              </a:rPr>
              <a:t>Rungrod</a:t>
            </a:r>
            <a:r>
              <a:rPr lang="en-US" sz="3500" dirty="0">
                <a:solidFill>
                  <a:srgbClr val="003399"/>
                </a:solidFill>
                <a:latin typeface="BrowalliaUPC" panose="020B0604020202020204" pitchFamily="34" charset="-34"/>
                <a:cs typeface="BrowalliaUPC" panose="020B0604020202020204" pitchFamily="34" charset="-34"/>
              </a:rPr>
              <a:t> </a:t>
            </a:r>
            <a:r>
              <a:rPr lang="en-US" sz="3500" dirty="0" err="1">
                <a:solidFill>
                  <a:srgbClr val="003399"/>
                </a:solidFill>
                <a:latin typeface="BrowalliaUPC" panose="020B0604020202020204" pitchFamily="34" charset="-34"/>
                <a:cs typeface="BrowalliaUPC" panose="020B0604020202020204" pitchFamily="34" charset="-34"/>
              </a:rPr>
              <a:t>Trongtrakul</a:t>
            </a:r>
            <a:r>
              <a:rPr lang="en-US" sz="3500" dirty="0">
                <a:solidFill>
                  <a:srgbClr val="003399"/>
                </a:solidFill>
                <a:latin typeface="BrowalliaUPC" panose="020B0604020202020204" pitchFamily="34" charset="-34"/>
                <a:cs typeface="BrowalliaUPC" panose="020B0604020202020204" pitchFamily="34" charset="-34"/>
              </a:rPr>
              <a:t> - Academic Expert</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Dr, </a:t>
            </a:r>
            <a:r>
              <a:rPr lang="en-US" sz="3500" dirty="0" err="1">
                <a:solidFill>
                  <a:srgbClr val="003399"/>
                </a:solidFill>
                <a:latin typeface="BrowalliaUPC" panose="020B0604020202020204" pitchFamily="34" charset="-34"/>
                <a:cs typeface="BrowalliaUPC" panose="020B0604020202020204" pitchFamily="34" charset="-34"/>
              </a:rPr>
              <a:t>Manoch</a:t>
            </a:r>
            <a:r>
              <a:rPr lang="en-US" sz="3500" dirty="0">
                <a:solidFill>
                  <a:srgbClr val="003399"/>
                </a:solidFill>
                <a:latin typeface="BrowalliaUPC" panose="020B0604020202020204" pitchFamily="34" charset="-34"/>
                <a:cs typeface="BrowalliaUPC" panose="020B0604020202020204" pitchFamily="34" charset="-34"/>
              </a:rPr>
              <a:t> </a:t>
            </a:r>
            <a:r>
              <a:rPr lang="en-US" sz="3500" dirty="0" err="1">
                <a:solidFill>
                  <a:srgbClr val="003399"/>
                </a:solidFill>
                <a:latin typeface="BrowalliaUPC" panose="020B0604020202020204" pitchFamily="34" charset="-34"/>
                <a:cs typeface="BrowalliaUPC" panose="020B0604020202020204" pitchFamily="34" charset="-34"/>
              </a:rPr>
              <a:t>Wangsakul</a:t>
            </a:r>
            <a:r>
              <a:rPr lang="en-US" sz="3500" dirty="0">
                <a:solidFill>
                  <a:srgbClr val="003399"/>
                </a:solidFill>
                <a:latin typeface="BrowalliaUPC" panose="020B0604020202020204" pitchFamily="34" charset="-34"/>
                <a:cs typeface="BrowalliaUPC" panose="020B0604020202020204" pitchFamily="34" charset="-34"/>
              </a:rPr>
              <a:t> - School Principal</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Ms. </a:t>
            </a:r>
            <a:r>
              <a:rPr lang="en-US" sz="3500" dirty="0" err="1">
                <a:solidFill>
                  <a:srgbClr val="003399"/>
                </a:solidFill>
                <a:latin typeface="BrowalliaUPC" panose="020B0604020202020204" pitchFamily="34" charset="-34"/>
                <a:cs typeface="BrowalliaUPC" panose="020B0604020202020204" pitchFamily="34" charset="-34"/>
              </a:rPr>
              <a:t>Jutarut</a:t>
            </a:r>
            <a:r>
              <a:rPr lang="en-US" sz="3500" dirty="0">
                <a:solidFill>
                  <a:srgbClr val="003399"/>
                </a:solidFill>
                <a:latin typeface="BrowalliaUPC" panose="020B0604020202020204" pitchFamily="34" charset="-34"/>
                <a:cs typeface="BrowalliaUPC" panose="020B0604020202020204" pitchFamily="34" charset="-34"/>
              </a:rPr>
              <a:t> Najsatapanig - School Manager</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Mr. </a:t>
            </a:r>
            <a:r>
              <a:rPr lang="en-US" sz="3500" dirty="0" err="1">
                <a:solidFill>
                  <a:srgbClr val="003399"/>
                </a:solidFill>
                <a:latin typeface="BrowalliaUPC" panose="020B0604020202020204" pitchFamily="34" charset="-34"/>
                <a:cs typeface="BrowalliaUPC" panose="020B0604020202020204" pitchFamily="34" charset="-34"/>
              </a:rPr>
              <a:t>Pilan</a:t>
            </a:r>
            <a:r>
              <a:rPr lang="en-US" sz="3500" dirty="0">
                <a:solidFill>
                  <a:srgbClr val="003399"/>
                </a:solidFill>
                <a:latin typeface="BrowalliaUPC" panose="020B0604020202020204" pitchFamily="34" charset="-34"/>
                <a:cs typeface="BrowalliaUPC" panose="020B0604020202020204" pitchFamily="34" charset="-34"/>
              </a:rPr>
              <a:t> </a:t>
            </a:r>
            <a:r>
              <a:rPr lang="en-US" sz="3500" dirty="0" err="1">
                <a:solidFill>
                  <a:srgbClr val="003399"/>
                </a:solidFill>
                <a:latin typeface="BrowalliaUPC" panose="020B0604020202020204" pitchFamily="34" charset="-34"/>
                <a:cs typeface="BrowalliaUPC" panose="020B0604020202020204" pitchFamily="34" charset="-34"/>
              </a:rPr>
              <a:t>Prangsiri</a:t>
            </a:r>
            <a:r>
              <a:rPr lang="en-US" sz="3500" dirty="0">
                <a:solidFill>
                  <a:srgbClr val="003399"/>
                </a:solidFill>
                <a:latin typeface="BrowalliaUPC" panose="020B0604020202020204" pitchFamily="34" charset="-34"/>
                <a:cs typeface="BrowalliaUPC" panose="020B0604020202020204" pitchFamily="34" charset="-34"/>
              </a:rPr>
              <a:t> - Parent Representative</a:t>
            </a:r>
          </a:p>
          <a:p>
            <a:pPr marL="0">
              <a:buFont typeface="Wingdings" panose="05000000000000000000" pitchFamily="2" charset="2"/>
              <a:buChar char="§"/>
            </a:pPr>
            <a:r>
              <a:rPr lang="en-US" sz="3500" dirty="0">
                <a:solidFill>
                  <a:srgbClr val="003399"/>
                </a:solidFill>
                <a:latin typeface="BrowalliaUPC" panose="020B0604020202020204" pitchFamily="34" charset="-34"/>
                <a:cs typeface="BrowalliaUPC" panose="020B0604020202020204" pitchFamily="34" charset="-34"/>
              </a:rPr>
              <a:t>Ms. Camille </a:t>
            </a:r>
            <a:r>
              <a:rPr lang="en-US" sz="3500" dirty="0" err="1">
                <a:solidFill>
                  <a:srgbClr val="003399"/>
                </a:solidFill>
                <a:latin typeface="BrowalliaUPC" panose="020B0604020202020204" pitchFamily="34" charset="-34"/>
                <a:cs typeface="BrowalliaUPC" panose="020B0604020202020204" pitchFamily="34" charset="-34"/>
              </a:rPr>
              <a:t>Arnejo</a:t>
            </a:r>
            <a:r>
              <a:rPr lang="en-US" sz="3500" dirty="0">
                <a:solidFill>
                  <a:srgbClr val="003399"/>
                </a:solidFill>
                <a:latin typeface="BrowalliaUPC" panose="020B0604020202020204" pitchFamily="34" charset="-34"/>
                <a:cs typeface="BrowalliaUPC" panose="020B0604020202020204" pitchFamily="34" charset="-34"/>
              </a:rPr>
              <a:t> -  Teacher Representative</a:t>
            </a:r>
          </a:p>
        </p:txBody>
      </p:sp>
    </p:spTree>
    <p:extLst>
      <p:ext uri="{BB962C8B-B14F-4D97-AF65-F5344CB8AC3E}">
        <p14:creationId xmlns:p14="http://schemas.microsoft.com/office/powerpoint/2010/main" val="1635111094"/>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9F1A-E8DF-3C7D-9300-67A09569DA20}"/>
              </a:ext>
            </a:extLst>
          </p:cNvPr>
          <p:cNvSpPr>
            <a:spLocks noGrp="1"/>
          </p:cNvSpPr>
          <p:nvPr>
            <p:ph type="title"/>
          </p:nvPr>
        </p:nvSpPr>
        <p:spPr>
          <a:xfrm>
            <a:off x="685800" y="381000"/>
            <a:ext cx="6870700" cy="742950"/>
          </a:xfrm>
        </p:spPr>
        <p:txBody>
          <a:bodyPr/>
          <a:lstStyle/>
          <a:p>
            <a:r>
              <a:rPr lang="en-US" sz="4000" dirty="0"/>
              <a:t>Academic Staff Members</a:t>
            </a:r>
          </a:p>
        </p:txBody>
      </p:sp>
      <p:sp>
        <p:nvSpPr>
          <p:cNvPr id="3" name="Content Placeholder 2">
            <a:extLst>
              <a:ext uri="{FF2B5EF4-FFF2-40B4-BE49-F238E27FC236}">
                <a16:creationId xmlns:a16="http://schemas.microsoft.com/office/drawing/2014/main" id="{C56EDC39-3394-C09D-A8C4-A7A403345340}"/>
              </a:ext>
            </a:extLst>
          </p:cNvPr>
          <p:cNvSpPr>
            <a:spLocks noGrp="1"/>
          </p:cNvSpPr>
          <p:nvPr>
            <p:ph idx="1"/>
          </p:nvPr>
        </p:nvSpPr>
        <p:spPr>
          <a:xfrm>
            <a:off x="685800" y="1200149"/>
            <a:ext cx="7696200" cy="5486401"/>
          </a:xfrm>
        </p:spPr>
        <p:txBody>
          <a:bodyPr/>
          <a:lstStyle/>
          <a:p>
            <a:r>
              <a:rPr lang="en-US" sz="3000" dirty="0">
                <a:solidFill>
                  <a:srgbClr val="003399"/>
                </a:solidFill>
                <a:latin typeface="BrowalliaUPC" panose="020B0604020202020204" pitchFamily="34" charset="-34"/>
                <a:cs typeface="BrowalliaUPC" panose="020B0604020202020204" pitchFamily="34" charset="-34"/>
              </a:rPr>
              <a:t>Jessa R. </a:t>
            </a:r>
            <a:r>
              <a:rPr lang="en-US" sz="3000" dirty="0" err="1">
                <a:solidFill>
                  <a:srgbClr val="003399"/>
                </a:solidFill>
                <a:latin typeface="BrowalliaUPC" panose="020B0604020202020204" pitchFamily="34" charset="-34"/>
                <a:cs typeface="BrowalliaUPC" panose="020B0604020202020204" pitchFamily="34" charset="-34"/>
              </a:rPr>
              <a:t>Baluyot</a:t>
            </a:r>
            <a:r>
              <a:rPr lang="en-US" sz="3000" dirty="0">
                <a:solidFill>
                  <a:srgbClr val="003399"/>
                </a:solidFill>
                <a:latin typeface="BrowalliaUPC" panose="020B0604020202020204" pitchFamily="34" charset="-34"/>
                <a:cs typeface="BrowalliaUPC" panose="020B0604020202020204" pitchFamily="34" charset="-34"/>
              </a:rPr>
              <a:t>   – </a:t>
            </a:r>
            <a:r>
              <a:rPr lang="en-US" sz="3000" dirty="0" err="1">
                <a:solidFill>
                  <a:srgbClr val="003399"/>
                </a:solidFill>
                <a:latin typeface="BrowalliaUPC" panose="020B0604020202020204" pitchFamily="34" charset="-34"/>
                <a:cs typeface="BrowalliaUPC" panose="020B0604020202020204" pitchFamily="34" charset="-34"/>
              </a:rPr>
              <a:t>Prekindy</a:t>
            </a:r>
            <a:r>
              <a:rPr lang="en-US" sz="3000" dirty="0">
                <a:solidFill>
                  <a:srgbClr val="003399"/>
                </a:solidFill>
                <a:latin typeface="BrowalliaUPC" panose="020B0604020202020204" pitchFamily="34" charset="-34"/>
                <a:cs typeface="BrowalliaUPC" panose="020B0604020202020204" pitchFamily="34" charset="-34"/>
              </a:rPr>
              <a:t> Class Teacher</a:t>
            </a:r>
          </a:p>
          <a:p>
            <a:r>
              <a:rPr lang="en-US" sz="3000" dirty="0">
                <a:solidFill>
                  <a:srgbClr val="003399"/>
                </a:solidFill>
                <a:latin typeface="BrowalliaUPC" panose="020B0604020202020204" pitchFamily="34" charset="-34"/>
                <a:cs typeface="BrowalliaUPC" panose="020B0604020202020204" pitchFamily="34" charset="-34"/>
              </a:rPr>
              <a:t>Lovely Rosas   – Kindy 1  Class Teacher</a:t>
            </a:r>
          </a:p>
          <a:p>
            <a:r>
              <a:rPr lang="en-US" sz="3000" dirty="0">
                <a:solidFill>
                  <a:srgbClr val="003399"/>
                </a:solidFill>
                <a:latin typeface="BrowalliaUPC" panose="020B0604020202020204" pitchFamily="34" charset="-34"/>
                <a:cs typeface="BrowalliaUPC" panose="020B0604020202020204" pitchFamily="34" charset="-34"/>
              </a:rPr>
              <a:t>Czarina A. Lozada   – Kindy 2  Class Teacher</a:t>
            </a:r>
          </a:p>
          <a:p>
            <a:r>
              <a:rPr lang="en-US" sz="3000" dirty="0">
                <a:solidFill>
                  <a:srgbClr val="003399"/>
                </a:solidFill>
                <a:latin typeface="BrowalliaUPC" panose="020B0604020202020204" pitchFamily="34" charset="-34"/>
                <a:cs typeface="BrowalliaUPC" panose="020B0604020202020204" pitchFamily="34" charset="-34"/>
              </a:rPr>
              <a:t>Camille A. </a:t>
            </a:r>
            <a:r>
              <a:rPr lang="en-US" sz="3000" dirty="0" err="1">
                <a:solidFill>
                  <a:srgbClr val="003399"/>
                </a:solidFill>
                <a:latin typeface="BrowalliaUPC" panose="020B0604020202020204" pitchFamily="34" charset="-34"/>
                <a:cs typeface="BrowalliaUPC" panose="020B0604020202020204" pitchFamily="34" charset="-34"/>
              </a:rPr>
              <a:t>Arnejo</a:t>
            </a:r>
            <a:r>
              <a:rPr lang="en-US" sz="3000" dirty="0">
                <a:solidFill>
                  <a:srgbClr val="003399"/>
                </a:solidFill>
                <a:latin typeface="BrowalliaUPC" panose="020B0604020202020204" pitchFamily="34" charset="-34"/>
                <a:cs typeface="BrowalliaUPC" panose="020B0604020202020204" pitchFamily="34" charset="-34"/>
              </a:rPr>
              <a:t>   – Kindy 3  Class Teacher</a:t>
            </a:r>
          </a:p>
          <a:p>
            <a:r>
              <a:rPr lang="en-US" sz="3000" dirty="0" err="1">
                <a:solidFill>
                  <a:srgbClr val="003399"/>
                </a:solidFill>
                <a:latin typeface="BrowalliaUPC" panose="020B0604020202020204" pitchFamily="34" charset="-34"/>
                <a:cs typeface="BrowalliaUPC" panose="020B0604020202020204" pitchFamily="34" charset="-34"/>
              </a:rPr>
              <a:t>Suthida</a:t>
            </a:r>
            <a:r>
              <a:rPr lang="en-US" sz="3000" dirty="0">
                <a:solidFill>
                  <a:srgbClr val="003399"/>
                </a:solidFill>
                <a:latin typeface="BrowalliaUPC" panose="020B0604020202020204" pitchFamily="34" charset="-34"/>
                <a:cs typeface="BrowalliaUPC" panose="020B0604020202020204" pitchFamily="34" charset="-34"/>
              </a:rPr>
              <a:t> </a:t>
            </a:r>
            <a:r>
              <a:rPr lang="en-US" sz="3000" dirty="0" err="1">
                <a:solidFill>
                  <a:srgbClr val="003399"/>
                </a:solidFill>
                <a:latin typeface="BrowalliaUPC" panose="020B0604020202020204" pitchFamily="34" charset="-34"/>
                <a:cs typeface="BrowalliaUPC" panose="020B0604020202020204" pitchFamily="34" charset="-34"/>
              </a:rPr>
              <a:t>Samathi</a:t>
            </a:r>
            <a:r>
              <a:rPr lang="en-US" sz="3000" dirty="0">
                <a:solidFill>
                  <a:srgbClr val="003399"/>
                </a:solidFill>
                <a:latin typeface="BrowalliaUPC" panose="020B0604020202020204" pitchFamily="34" charset="-34"/>
                <a:cs typeface="BrowalliaUPC" panose="020B0604020202020204" pitchFamily="34" charset="-34"/>
              </a:rPr>
              <a:t>   – Year 1  Class Teacher</a:t>
            </a:r>
          </a:p>
          <a:p>
            <a:r>
              <a:rPr lang="en-US" sz="3000" dirty="0">
                <a:solidFill>
                  <a:srgbClr val="003399"/>
                </a:solidFill>
                <a:latin typeface="BrowalliaUPC" panose="020B0604020202020204" pitchFamily="34" charset="-34"/>
                <a:cs typeface="BrowalliaUPC" panose="020B0604020202020204" pitchFamily="34" charset="-34"/>
              </a:rPr>
              <a:t>AV Grace T. </a:t>
            </a:r>
            <a:r>
              <a:rPr lang="en-US" sz="3000" dirty="0" err="1">
                <a:solidFill>
                  <a:srgbClr val="003399"/>
                </a:solidFill>
                <a:latin typeface="BrowalliaUPC" panose="020B0604020202020204" pitchFamily="34" charset="-34"/>
                <a:cs typeface="BrowalliaUPC" panose="020B0604020202020204" pitchFamily="34" charset="-34"/>
              </a:rPr>
              <a:t>Divinagracia</a:t>
            </a:r>
            <a:r>
              <a:rPr lang="en-US" sz="3000" dirty="0">
                <a:solidFill>
                  <a:srgbClr val="003399"/>
                </a:solidFill>
                <a:latin typeface="BrowalliaUPC" panose="020B0604020202020204" pitchFamily="34" charset="-34"/>
                <a:cs typeface="BrowalliaUPC" panose="020B0604020202020204" pitchFamily="34" charset="-34"/>
              </a:rPr>
              <a:t>   – Year 2  Class Teacher</a:t>
            </a:r>
          </a:p>
          <a:p>
            <a:r>
              <a:rPr lang="en-US" sz="3000" dirty="0" err="1">
                <a:solidFill>
                  <a:srgbClr val="003399"/>
                </a:solidFill>
                <a:latin typeface="BrowalliaUPC" panose="020B0604020202020204" pitchFamily="34" charset="-34"/>
                <a:cs typeface="BrowalliaUPC" panose="020B0604020202020204" pitchFamily="34" charset="-34"/>
              </a:rPr>
              <a:t>Jezza</a:t>
            </a:r>
            <a:r>
              <a:rPr lang="en-US" sz="3000" dirty="0">
                <a:solidFill>
                  <a:srgbClr val="003399"/>
                </a:solidFill>
                <a:latin typeface="BrowalliaUPC" panose="020B0604020202020204" pitchFamily="34" charset="-34"/>
                <a:cs typeface="BrowalliaUPC" panose="020B0604020202020204" pitchFamily="34" charset="-34"/>
              </a:rPr>
              <a:t> </a:t>
            </a:r>
            <a:r>
              <a:rPr lang="en-US" sz="3000" dirty="0" err="1">
                <a:solidFill>
                  <a:srgbClr val="003399"/>
                </a:solidFill>
                <a:latin typeface="BrowalliaUPC" panose="020B0604020202020204" pitchFamily="34" charset="-34"/>
                <a:cs typeface="BrowalliaUPC" panose="020B0604020202020204" pitchFamily="34" charset="-34"/>
              </a:rPr>
              <a:t>Niah</a:t>
            </a:r>
            <a:r>
              <a:rPr lang="en-US" sz="3000" dirty="0">
                <a:solidFill>
                  <a:srgbClr val="003399"/>
                </a:solidFill>
                <a:latin typeface="BrowalliaUPC" panose="020B0604020202020204" pitchFamily="34" charset="-34"/>
                <a:cs typeface="BrowalliaUPC" panose="020B0604020202020204" pitchFamily="34" charset="-34"/>
              </a:rPr>
              <a:t> R. </a:t>
            </a:r>
            <a:r>
              <a:rPr lang="en-US" sz="3000" dirty="0" err="1">
                <a:solidFill>
                  <a:srgbClr val="003399"/>
                </a:solidFill>
                <a:latin typeface="BrowalliaUPC" panose="020B0604020202020204" pitchFamily="34" charset="-34"/>
                <a:cs typeface="BrowalliaUPC" panose="020B0604020202020204" pitchFamily="34" charset="-34"/>
              </a:rPr>
              <a:t>Mapalo</a:t>
            </a:r>
            <a:r>
              <a:rPr lang="en-US" sz="3000" dirty="0">
                <a:solidFill>
                  <a:srgbClr val="003399"/>
                </a:solidFill>
                <a:latin typeface="BrowalliaUPC" panose="020B0604020202020204" pitchFamily="34" charset="-34"/>
                <a:cs typeface="BrowalliaUPC" panose="020B0604020202020204" pitchFamily="34" charset="-34"/>
              </a:rPr>
              <a:t>   – Year 3  Class Teacher</a:t>
            </a:r>
          </a:p>
          <a:p>
            <a:r>
              <a:rPr lang="en-US" sz="3000" dirty="0">
                <a:solidFill>
                  <a:srgbClr val="003399"/>
                </a:solidFill>
                <a:latin typeface="BrowalliaUPC" panose="020B0604020202020204" pitchFamily="34" charset="-34"/>
                <a:cs typeface="BrowalliaUPC" panose="020B0604020202020204" pitchFamily="34" charset="-34"/>
              </a:rPr>
              <a:t>Bee </a:t>
            </a:r>
            <a:r>
              <a:rPr lang="en-US" sz="3000" dirty="0" err="1">
                <a:solidFill>
                  <a:srgbClr val="003399"/>
                </a:solidFill>
                <a:latin typeface="BrowalliaUPC" panose="020B0604020202020204" pitchFamily="34" charset="-34"/>
                <a:cs typeface="BrowalliaUPC" panose="020B0604020202020204" pitchFamily="34" charset="-34"/>
              </a:rPr>
              <a:t>Lathong</a:t>
            </a:r>
            <a:r>
              <a:rPr lang="en-US" sz="3000" dirty="0">
                <a:solidFill>
                  <a:srgbClr val="003399"/>
                </a:solidFill>
                <a:latin typeface="BrowalliaUPC" panose="020B0604020202020204" pitchFamily="34" charset="-34"/>
                <a:cs typeface="BrowalliaUPC" panose="020B0604020202020204" pitchFamily="34" charset="-34"/>
              </a:rPr>
              <a:t>   – Year 4  Class Teacher</a:t>
            </a:r>
          </a:p>
          <a:p>
            <a:r>
              <a:rPr lang="en-US" sz="3000" dirty="0" err="1">
                <a:solidFill>
                  <a:srgbClr val="003399"/>
                </a:solidFill>
                <a:latin typeface="BrowalliaUPC" panose="020B0604020202020204" pitchFamily="34" charset="-34"/>
                <a:cs typeface="BrowalliaUPC" panose="020B0604020202020204" pitchFamily="34" charset="-34"/>
              </a:rPr>
              <a:t>Honelyn</a:t>
            </a:r>
            <a:r>
              <a:rPr lang="en-US" sz="3000" dirty="0">
                <a:solidFill>
                  <a:srgbClr val="003399"/>
                </a:solidFill>
                <a:latin typeface="BrowalliaUPC" panose="020B0604020202020204" pitchFamily="34" charset="-34"/>
                <a:cs typeface="BrowalliaUPC" panose="020B0604020202020204" pitchFamily="34" charset="-34"/>
              </a:rPr>
              <a:t> </a:t>
            </a:r>
            <a:r>
              <a:rPr lang="en-US" sz="3000" dirty="0" err="1">
                <a:solidFill>
                  <a:srgbClr val="003399"/>
                </a:solidFill>
                <a:latin typeface="BrowalliaUPC" panose="020B0604020202020204" pitchFamily="34" charset="-34"/>
                <a:cs typeface="BrowalliaUPC" panose="020B0604020202020204" pitchFamily="34" charset="-34"/>
              </a:rPr>
              <a:t>Agpalasin</a:t>
            </a:r>
            <a:r>
              <a:rPr lang="en-US" sz="3000" dirty="0">
                <a:solidFill>
                  <a:srgbClr val="003399"/>
                </a:solidFill>
                <a:latin typeface="BrowalliaUPC" panose="020B0604020202020204" pitchFamily="34" charset="-34"/>
                <a:cs typeface="BrowalliaUPC" panose="020B0604020202020204" pitchFamily="34" charset="-34"/>
              </a:rPr>
              <a:t>   – Year 5  Class Teacher</a:t>
            </a:r>
          </a:p>
          <a:p>
            <a:endParaRPr lang="en-US" sz="3600" dirty="0">
              <a:solidFill>
                <a:srgbClr val="003399"/>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264651606"/>
      </p:ext>
    </p:extLst>
  </p:cSld>
  <p:clrMapOvr>
    <a:masterClrMapping/>
  </p:clrMapOvr>
  <p:transition spd="med">
    <p:random/>
  </p:transition>
</p:sld>
</file>

<file path=ppt/theme/theme1.xml><?xml version="1.0" encoding="utf-8"?>
<a:theme xmlns:a="http://schemas.openxmlformats.org/drawingml/2006/main" name="Back-to-school presentation">
  <a:themeElements>
    <a:clrScheme name="Back to 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to school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ack to 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to schoo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to schoo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to schoo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to schoo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to schoo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to schoo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to schoo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to schoo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to schoo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to schoo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to schoo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Back-to-school presentation</Template>
  <TotalTime>2332</TotalTime>
  <Words>1958</Words>
  <Application>Microsoft Office PowerPoint</Application>
  <PresentationFormat>On-screen Show (4:3)</PresentationFormat>
  <Paragraphs>194</Paragraphs>
  <Slides>19</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Broadway</vt:lpstr>
      <vt:lpstr>BrowalliaUPC</vt:lpstr>
      <vt:lpstr>Comic Sans MS</vt:lpstr>
      <vt:lpstr>RobotoLightNew</vt:lpstr>
      <vt:lpstr>Symbol</vt:lpstr>
      <vt:lpstr>Wingdings</vt:lpstr>
      <vt:lpstr>Back-to-school presentation</vt:lpstr>
      <vt:lpstr>Crayons</vt:lpstr>
      <vt:lpstr>ARISTAR INTERNATIONAL SCHOOL</vt:lpstr>
      <vt:lpstr>PowerPoint Presentation</vt:lpstr>
      <vt:lpstr>Our Aspiration</vt:lpstr>
      <vt:lpstr>Our Mission</vt:lpstr>
      <vt:lpstr>Our Vision</vt:lpstr>
      <vt:lpstr>Our Philosophy</vt:lpstr>
      <vt:lpstr>School Governing Board</vt:lpstr>
      <vt:lpstr>Governing Board Member:</vt:lpstr>
      <vt:lpstr>Academic Staff Members</vt:lpstr>
      <vt:lpstr>Accreditation Body:</vt:lpstr>
      <vt:lpstr>Primary Year Curriculum Structure</vt:lpstr>
      <vt:lpstr>PowerPoint Presentation</vt:lpstr>
      <vt:lpstr>Literacy Skill Capability:</vt:lpstr>
      <vt:lpstr>Numeracy Skill Capability:</vt:lpstr>
      <vt:lpstr>Information and Communication Technology (ICT) Capability</vt:lpstr>
      <vt:lpstr>Critical and Creative Thinking Capability </vt:lpstr>
      <vt:lpstr>Personal and Social Capability</vt:lpstr>
      <vt:lpstr>Ethical Understanding Capability</vt:lpstr>
      <vt:lpstr>Intercultural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Aristar’s Primary Program Information Session</dc:title>
  <dc:creator>Allen</dc:creator>
  <cp:lastModifiedBy>Allen Najsatapanig</cp:lastModifiedBy>
  <cp:revision>136</cp:revision>
  <dcterms:created xsi:type="dcterms:W3CDTF">2017-12-19T07:57:56Z</dcterms:created>
  <dcterms:modified xsi:type="dcterms:W3CDTF">2022-12-03T13:53:17Z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TC010187211033</vt:lpwstr>
  </property>
</Properties>
</file>